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6" r:id="rId1"/>
  </p:sldMasterIdLst>
  <p:notesMasterIdLst>
    <p:notesMasterId r:id="rId10"/>
  </p:notesMasterIdLst>
  <p:sldIdLst>
    <p:sldId id="256" r:id="rId2"/>
    <p:sldId id="270" r:id="rId3"/>
    <p:sldId id="292" r:id="rId4"/>
    <p:sldId id="291" r:id="rId5"/>
    <p:sldId id="290" r:id="rId6"/>
    <p:sldId id="274" r:id="rId7"/>
    <p:sldId id="261" r:id="rId8"/>
    <p:sldId id="28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165" autoAdjust="0"/>
  </p:normalViewPr>
  <p:slideViewPr>
    <p:cSldViewPr>
      <p:cViewPr varScale="1">
        <p:scale>
          <a:sx n="85" d="100"/>
          <a:sy n="85" d="100"/>
        </p:scale>
        <p:origin x="562" y="53"/>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jpg>
</file>

<file path=ppt/media/image4.gif>
</file>

<file path=ppt/media/image5.tmp>
</file>

<file path=ppt/media/image6.tmp>
</file>

<file path=ppt/media/image7.tmp>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772E52-040D-455F-AFBE-0AA90E56FC6E}"/>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E50C905D-9CE2-42F6-B86F-74612D6DD21C}"/>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35398200-8280-4F95-A480-0AD06209803C}" type="datetimeFigureOut">
              <a:rPr lang="en-US"/>
              <a:pPr>
                <a:defRPr/>
              </a:pPr>
              <a:t>11/5/2021</a:t>
            </a:fld>
            <a:endParaRPr lang="en-US"/>
          </a:p>
        </p:txBody>
      </p:sp>
      <p:sp>
        <p:nvSpPr>
          <p:cNvPr id="4" name="Slide Image Placeholder 3">
            <a:extLst>
              <a:ext uri="{FF2B5EF4-FFF2-40B4-BE49-F238E27FC236}">
                <a16:creationId xmlns:a16="http://schemas.microsoft.com/office/drawing/2014/main" id="{D8FC8FCA-9DBB-46CD-A375-20CA3611919A}"/>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61CD1A03-0FA9-4E34-A2E1-5576DAFAC210}"/>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820B1CEE-D0F4-4934-A31D-7AF6D3010E2F}"/>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a:extLst>
              <a:ext uri="{FF2B5EF4-FFF2-40B4-BE49-F238E27FC236}">
                <a16:creationId xmlns:a16="http://schemas.microsoft.com/office/drawing/2014/main" id="{8BDA1138-3689-4809-BDFA-B9F68C6A82B6}"/>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E9BE6D1D-B713-4F62-A30C-491845431EB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a:extLst>
              <a:ext uri="{FF2B5EF4-FFF2-40B4-BE49-F238E27FC236}">
                <a16:creationId xmlns:a16="http://schemas.microsoft.com/office/drawing/2014/main" id="{F4CE0583-F6E3-470D-BDEB-74003A4BA9CF}"/>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5" name="Notes Placeholder 2">
            <a:extLst>
              <a:ext uri="{FF2B5EF4-FFF2-40B4-BE49-F238E27FC236}">
                <a16:creationId xmlns:a16="http://schemas.microsoft.com/office/drawing/2014/main" id="{9C6B81E8-BB19-4BAB-B595-038DDC969A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ar-EG" altLang="en-US"/>
          </a:p>
        </p:txBody>
      </p:sp>
      <p:sp>
        <p:nvSpPr>
          <p:cNvPr id="4" name="Slide Number Placeholder 3">
            <a:extLst>
              <a:ext uri="{FF2B5EF4-FFF2-40B4-BE49-F238E27FC236}">
                <a16:creationId xmlns:a16="http://schemas.microsoft.com/office/drawing/2014/main" id="{607BFB78-0D00-4F22-B0A3-6AF61B7D97F7}"/>
              </a:ext>
            </a:extLst>
          </p:cNvPr>
          <p:cNvSpPr>
            <a:spLocks noGrp="1"/>
          </p:cNvSpPr>
          <p:nvPr>
            <p:ph type="sldNum" sz="quarter" idx="5"/>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8BE19ECA-263E-45DD-A4FA-F2F2B60D6776}" type="slidenum">
              <a:rPr lang="en-US" altLang="en-US">
                <a:latin typeface="Calibri" panose="020F0502020204030204" pitchFamily="34" charset="0"/>
              </a:rPr>
              <a:pPr eaLnBrk="1" hangingPunct="1"/>
              <a:t>1</a:t>
            </a:fld>
            <a:endParaRPr lang="en-US" altLang="en-US">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CEF556FC-58CA-4365-9ABC-611FB6FCF4D4}"/>
              </a:ext>
            </a:extLst>
          </p:cNvPr>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9" name="Notes Placeholder 2">
            <a:extLst>
              <a:ext uri="{FF2B5EF4-FFF2-40B4-BE49-F238E27FC236}">
                <a16:creationId xmlns:a16="http://schemas.microsoft.com/office/drawing/2014/main" id="{A70D450D-A728-43A2-93F6-D3EAF1D5EEB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171450" indent="-171450">
              <a:buFontTx/>
              <a:buChar char="-"/>
            </a:pPr>
            <a:r>
              <a:rPr lang="en-US" altLang="en-US"/>
              <a:t>Put your team photos or group photo.</a:t>
            </a:r>
          </a:p>
          <a:p>
            <a:pPr marL="171450" indent="-171450">
              <a:buFontTx/>
              <a:buChar char="-"/>
            </a:pPr>
            <a:r>
              <a:rPr lang="en-US" altLang="en-US"/>
              <a:t>Write your names and emails.</a:t>
            </a:r>
          </a:p>
        </p:txBody>
      </p:sp>
      <p:sp>
        <p:nvSpPr>
          <p:cNvPr id="4" name="Slide Number Placeholder 3">
            <a:extLst>
              <a:ext uri="{FF2B5EF4-FFF2-40B4-BE49-F238E27FC236}">
                <a16:creationId xmlns:a16="http://schemas.microsoft.com/office/drawing/2014/main" id="{A9E0D575-DDE3-4842-BE60-DD73A22B7974}"/>
              </a:ext>
            </a:extLst>
          </p:cNvPr>
          <p:cNvSpPr>
            <a:spLocks noGrp="1"/>
          </p:cNvSpPr>
          <p:nvPr>
            <p:ph type="sldNum" sz="quarter" idx="5"/>
          </p:nvPr>
        </p:nvSpPr>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fld id="{5A2E8D60-4614-4C62-BD08-7D098C0BA683}" type="slidenum">
              <a:rPr lang="en-US" altLang="en-US">
                <a:latin typeface="Calibri" panose="020F0502020204030204" pitchFamily="34" charset="0"/>
              </a:rPr>
              <a:pPr eaLnBrk="1" hangingPunct="1"/>
              <a:t>2</a:t>
            </a:fld>
            <a:endParaRPr lang="en-US" altLang="en-US">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794B4-8FAD-48E0-8233-B1FAF0F072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31E0E3F-A678-47B4-ABA0-7EC51D6DF1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2CBE2D-D5DB-42BE-80A0-2646FEB29AFA}"/>
              </a:ext>
            </a:extLst>
          </p:cNvPr>
          <p:cNvSpPr>
            <a:spLocks noGrp="1"/>
          </p:cNvSpPr>
          <p:nvPr>
            <p:ph type="dt" sz="half" idx="10"/>
          </p:nvPr>
        </p:nvSpPr>
        <p:spPr/>
        <p:txBody>
          <a:bodyPr/>
          <a:lstStyle/>
          <a:p>
            <a:pPr>
              <a:defRPr/>
            </a:pPr>
            <a:fld id="{81EC902F-6ACD-4737-AE55-A7A60DD7A5AD}" type="datetime1">
              <a:rPr lang="en-US" smtClean="0"/>
              <a:t>11/5/2021</a:t>
            </a:fld>
            <a:endParaRPr lang="en-US"/>
          </a:p>
        </p:txBody>
      </p:sp>
      <p:sp>
        <p:nvSpPr>
          <p:cNvPr id="5" name="Footer Placeholder 4">
            <a:extLst>
              <a:ext uri="{FF2B5EF4-FFF2-40B4-BE49-F238E27FC236}">
                <a16:creationId xmlns:a16="http://schemas.microsoft.com/office/drawing/2014/main" id="{CFE58E4F-858B-47DA-A6C8-6C83365EBEF9}"/>
              </a:ext>
            </a:extLst>
          </p:cNvPr>
          <p:cNvSpPr>
            <a:spLocks noGrp="1"/>
          </p:cNvSpPr>
          <p:nvPr>
            <p:ph type="ftr" sz="quarter" idx="11"/>
          </p:nvPr>
        </p:nvSpPr>
        <p:spPr/>
        <p:txBody>
          <a:bodyPr/>
          <a:lstStyle/>
          <a:p>
            <a:pPr>
              <a:defRPr/>
            </a:pPr>
            <a:endParaRPr lang="en-US" dirty="0"/>
          </a:p>
        </p:txBody>
      </p:sp>
      <p:sp>
        <p:nvSpPr>
          <p:cNvPr id="6" name="Slide Number Placeholder 5">
            <a:extLst>
              <a:ext uri="{FF2B5EF4-FFF2-40B4-BE49-F238E27FC236}">
                <a16:creationId xmlns:a16="http://schemas.microsoft.com/office/drawing/2014/main" id="{206993EA-DEEF-48DE-A724-FF2F3DECC39A}"/>
              </a:ext>
            </a:extLst>
          </p:cNvPr>
          <p:cNvSpPr>
            <a:spLocks noGrp="1"/>
          </p:cNvSpPr>
          <p:nvPr>
            <p:ph type="sldNum" sz="quarter" idx="12"/>
          </p:nvPr>
        </p:nvSpPr>
        <p:spPr/>
        <p:txBody>
          <a:bodyPr/>
          <a:lstStyle/>
          <a:p>
            <a:fld id="{AEC8E0C4-6F98-43AB-BC58-4BCC19EB850E}" type="slidenum">
              <a:rPr lang="en-US" altLang="en-US" smtClean="0"/>
              <a:pPr/>
              <a:t>‹#›</a:t>
            </a:fld>
            <a:endParaRPr lang="en-US" altLang="en-US"/>
          </a:p>
        </p:txBody>
      </p:sp>
    </p:spTree>
    <p:extLst>
      <p:ext uri="{BB962C8B-B14F-4D97-AF65-F5344CB8AC3E}">
        <p14:creationId xmlns:p14="http://schemas.microsoft.com/office/powerpoint/2010/main" val="227870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6B79F-E4CE-4C7A-8599-D55A4B3535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32F06B8-BD3D-4E7E-97D6-199328900C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B3CBDE-1805-40B8-AAFE-ADB1F9089243}"/>
              </a:ext>
            </a:extLst>
          </p:cNvPr>
          <p:cNvSpPr>
            <a:spLocks noGrp="1"/>
          </p:cNvSpPr>
          <p:nvPr>
            <p:ph type="dt" sz="half" idx="10"/>
          </p:nvPr>
        </p:nvSpPr>
        <p:spPr/>
        <p:txBody>
          <a:bodyPr/>
          <a:lstStyle/>
          <a:p>
            <a:pPr>
              <a:defRPr/>
            </a:pPr>
            <a:fld id="{67C54998-6AC6-4A4F-92D2-F5524DF546AA}" type="datetime1">
              <a:rPr lang="en-US" smtClean="0"/>
              <a:t>11/5/2021</a:t>
            </a:fld>
            <a:endParaRPr lang="en-US"/>
          </a:p>
        </p:txBody>
      </p:sp>
      <p:sp>
        <p:nvSpPr>
          <p:cNvPr id="5" name="Footer Placeholder 4">
            <a:extLst>
              <a:ext uri="{FF2B5EF4-FFF2-40B4-BE49-F238E27FC236}">
                <a16:creationId xmlns:a16="http://schemas.microsoft.com/office/drawing/2014/main" id="{D16FB73A-1BFB-4A3C-9F65-F1C2AC596945}"/>
              </a:ext>
            </a:extLst>
          </p:cNvPr>
          <p:cNvSpPr>
            <a:spLocks noGrp="1"/>
          </p:cNvSpPr>
          <p:nvPr>
            <p:ph type="ftr" sz="quarter" idx="11"/>
          </p:nvPr>
        </p:nvSpPr>
        <p:spPr/>
        <p:txBody>
          <a:bodyPr/>
          <a:lstStyle/>
          <a:p>
            <a:pPr>
              <a:defRPr/>
            </a:pPr>
            <a:r>
              <a:rPr lang="en-US"/>
              <a:t>ibTIECar Marathon @CREATIVA 2021 Semi Final</a:t>
            </a:r>
          </a:p>
        </p:txBody>
      </p:sp>
      <p:sp>
        <p:nvSpPr>
          <p:cNvPr id="6" name="Slide Number Placeholder 5">
            <a:extLst>
              <a:ext uri="{FF2B5EF4-FFF2-40B4-BE49-F238E27FC236}">
                <a16:creationId xmlns:a16="http://schemas.microsoft.com/office/drawing/2014/main" id="{AD299EEF-136E-40AB-881B-F69719DB2844}"/>
              </a:ext>
            </a:extLst>
          </p:cNvPr>
          <p:cNvSpPr>
            <a:spLocks noGrp="1"/>
          </p:cNvSpPr>
          <p:nvPr>
            <p:ph type="sldNum" sz="quarter" idx="12"/>
          </p:nvPr>
        </p:nvSpPr>
        <p:spPr/>
        <p:txBody>
          <a:bodyPr/>
          <a:lstStyle/>
          <a:p>
            <a:fld id="{97C976C2-EBFA-4F99-9810-6519813CDA18}" type="slidenum">
              <a:rPr lang="en-US" altLang="en-US" smtClean="0"/>
              <a:pPr/>
              <a:t>‹#›</a:t>
            </a:fld>
            <a:endParaRPr lang="en-US" altLang="en-US"/>
          </a:p>
        </p:txBody>
      </p:sp>
    </p:spTree>
    <p:extLst>
      <p:ext uri="{BB962C8B-B14F-4D97-AF65-F5344CB8AC3E}">
        <p14:creationId xmlns:p14="http://schemas.microsoft.com/office/powerpoint/2010/main" val="3729933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BC707B-5060-4F03-AFDF-4D762729511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FF479BD-575A-41DF-B62D-9693DC4EA2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792C65-B59C-45C9-8D69-47DA0237AFF9}"/>
              </a:ext>
            </a:extLst>
          </p:cNvPr>
          <p:cNvSpPr>
            <a:spLocks noGrp="1"/>
          </p:cNvSpPr>
          <p:nvPr>
            <p:ph type="dt" sz="half" idx="10"/>
          </p:nvPr>
        </p:nvSpPr>
        <p:spPr/>
        <p:txBody>
          <a:bodyPr/>
          <a:lstStyle/>
          <a:p>
            <a:pPr>
              <a:defRPr/>
            </a:pPr>
            <a:fld id="{D237286E-1FDE-475E-9F5F-F98BB0474357}" type="datetime1">
              <a:rPr lang="en-US" smtClean="0"/>
              <a:t>11/5/2021</a:t>
            </a:fld>
            <a:endParaRPr lang="en-US"/>
          </a:p>
        </p:txBody>
      </p:sp>
      <p:sp>
        <p:nvSpPr>
          <p:cNvPr id="5" name="Footer Placeholder 4">
            <a:extLst>
              <a:ext uri="{FF2B5EF4-FFF2-40B4-BE49-F238E27FC236}">
                <a16:creationId xmlns:a16="http://schemas.microsoft.com/office/drawing/2014/main" id="{449CBBA1-2633-4A61-839E-BE2967C97173}"/>
              </a:ext>
            </a:extLst>
          </p:cNvPr>
          <p:cNvSpPr>
            <a:spLocks noGrp="1"/>
          </p:cNvSpPr>
          <p:nvPr>
            <p:ph type="ftr" sz="quarter" idx="11"/>
          </p:nvPr>
        </p:nvSpPr>
        <p:spPr/>
        <p:txBody>
          <a:bodyPr/>
          <a:lstStyle/>
          <a:p>
            <a:pPr>
              <a:defRPr/>
            </a:pPr>
            <a:r>
              <a:rPr lang="en-US"/>
              <a:t>ibTIECar Marathon @CREATIVA 2021 Semi Final</a:t>
            </a:r>
          </a:p>
        </p:txBody>
      </p:sp>
      <p:sp>
        <p:nvSpPr>
          <p:cNvPr id="6" name="Slide Number Placeholder 5">
            <a:extLst>
              <a:ext uri="{FF2B5EF4-FFF2-40B4-BE49-F238E27FC236}">
                <a16:creationId xmlns:a16="http://schemas.microsoft.com/office/drawing/2014/main" id="{2454055E-4C6E-4AE4-985D-E734A352F86E}"/>
              </a:ext>
            </a:extLst>
          </p:cNvPr>
          <p:cNvSpPr>
            <a:spLocks noGrp="1"/>
          </p:cNvSpPr>
          <p:nvPr>
            <p:ph type="sldNum" sz="quarter" idx="12"/>
          </p:nvPr>
        </p:nvSpPr>
        <p:spPr/>
        <p:txBody>
          <a:bodyPr/>
          <a:lstStyle/>
          <a:p>
            <a:fld id="{2C2DE0E0-363E-4724-AA50-3CD4EAFC1574}" type="slidenum">
              <a:rPr lang="en-US" altLang="en-US" smtClean="0"/>
              <a:pPr/>
              <a:t>‹#›</a:t>
            </a:fld>
            <a:endParaRPr lang="en-US" altLang="en-US"/>
          </a:p>
        </p:txBody>
      </p:sp>
    </p:spTree>
    <p:extLst>
      <p:ext uri="{BB962C8B-B14F-4D97-AF65-F5344CB8AC3E}">
        <p14:creationId xmlns:p14="http://schemas.microsoft.com/office/powerpoint/2010/main" val="3984142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D7ACC-9BA5-4FDF-A330-DE5682D0FF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A80974-C020-4538-B42C-BCF60D7CA4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8EFB0A-28D4-4E2D-9C3C-3481CB8F9939}"/>
              </a:ext>
            </a:extLst>
          </p:cNvPr>
          <p:cNvSpPr>
            <a:spLocks noGrp="1"/>
          </p:cNvSpPr>
          <p:nvPr>
            <p:ph type="dt" sz="half" idx="10"/>
          </p:nvPr>
        </p:nvSpPr>
        <p:spPr/>
        <p:txBody>
          <a:bodyPr/>
          <a:lstStyle/>
          <a:p>
            <a:pPr>
              <a:defRPr/>
            </a:pPr>
            <a:fld id="{F16D9A96-171A-4AE8-8428-B7BBB32F3434}" type="datetime1">
              <a:rPr lang="en-US" smtClean="0"/>
              <a:t>11/5/2021</a:t>
            </a:fld>
            <a:endParaRPr lang="en-US"/>
          </a:p>
        </p:txBody>
      </p:sp>
      <p:sp>
        <p:nvSpPr>
          <p:cNvPr id="5" name="Footer Placeholder 4">
            <a:extLst>
              <a:ext uri="{FF2B5EF4-FFF2-40B4-BE49-F238E27FC236}">
                <a16:creationId xmlns:a16="http://schemas.microsoft.com/office/drawing/2014/main" id="{F438306F-1594-4F1E-B2AC-A863D01859F7}"/>
              </a:ext>
            </a:extLst>
          </p:cNvPr>
          <p:cNvSpPr>
            <a:spLocks noGrp="1"/>
          </p:cNvSpPr>
          <p:nvPr>
            <p:ph type="ftr" sz="quarter" idx="11"/>
          </p:nvPr>
        </p:nvSpPr>
        <p:spPr/>
        <p:txBody>
          <a:bodyPr/>
          <a:lstStyle/>
          <a:p>
            <a:pPr>
              <a:defRPr/>
            </a:pPr>
            <a:r>
              <a:rPr lang="en-US">
                <a:solidFill>
                  <a:srgbClr val="171717"/>
                </a:solidFill>
                <a:latin typeface="cairoregular"/>
              </a:rPr>
              <a:t>ibTIECar Marathon @CREATIVA 2021 Semi Final</a:t>
            </a:r>
            <a:endParaRPr lang="en-US" dirty="0"/>
          </a:p>
        </p:txBody>
      </p:sp>
      <p:sp>
        <p:nvSpPr>
          <p:cNvPr id="6" name="Slide Number Placeholder 5">
            <a:extLst>
              <a:ext uri="{FF2B5EF4-FFF2-40B4-BE49-F238E27FC236}">
                <a16:creationId xmlns:a16="http://schemas.microsoft.com/office/drawing/2014/main" id="{1D8100F5-5A95-4800-BC99-B64A0CA0F879}"/>
              </a:ext>
            </a:extLst>
          </p:cNvPr>
          <p:cNvSpPr>
            <a:spLocks noGrp="1"/>
          </p:cNvSpPr>
          <p:nvPr>
            <p:ph type="sldNum" sz="quarter" idx="12"/>
          </p:nvPr>
        </p:nvSpPr>
        <p:spPr/>
        <p:txBody>
          <a:bodyPr/>
          <a:lstStyle/>
          <a:p>
            <a:fld id="{5C9E701D-DF16-429A-868D-E95F5BE4E7FF}" type="slidenum">
              <a:rPr lang="en-US" altLang="en-US" smtClean="0"/>
              <a:pPr/>
              <a:t>‹#›</a:t>
            </a:fld>
            <a:endParaRPr lang="en-US" altLang="en-US"/>
          </a:p>
        </p:txBody>
      </p:sp>
    </p:spTree>
    <p:extLst>
      <p:ext uri="{BB962C8B-B14F-4D97-AF65-F5344CB8AC3E}">
        <p14:creationId xmlns:p14="http://schemas.microsoft.com/office/powerpoint/2010/main" val="3720709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B30AC-2442-429E-9373-124033819B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DD29FEB-A357-4A02-9A57-6258B8ED28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45A147-08BC-4254-AF01-4F3DF1D8E4A7}"/>
              </a:ext>
            </a:extLst>
          </p:cNvPr>
          <p:cNvSpPr>
            <a:spLocks noGrp="1"/>
          </p:cNvSpPr>
          <p:nvPr>
            <p:ph type="dt" sz="half" idx="10"/>
          </p:nvPr>
        </p:nvSpPr>
        <p:spPr/>
        <p:txBody>
          <a:bodyPr/>
          <a:lstStyle/>
          <a:p>
            <a:pPr>
              <a:defRPr/>
            </a:pPr>
            <a:fld id="{7B1B98BC-93D2-4195-B1A2-20D8D5290D48}" type="datetime1">
              <a:rPr lang="en-US" smtClean="0"/>
              <a:t>11/5/2021</a:t>
            </a:fld>
            <a:endParaRPr lang="en-US"/>
          </a:p>
        </p:txBody>
      </p:sp>
      <p:sp>
        <p:nvSpPr>
          <p:cNvPr id="5" name="Footer Placeholder 4">
            <a:extLst>
              <a:ext uri="{FF2B5EF4-FFF2-40B4-BE49-F238E27FC236}">
                <a16:creationId xmlns:a16="http://schemas.microsoft.com/office/drawing/2014/main" id="{C4347146-0DB9-44E0-A2D2-C7B79B6C4932}"/>
              </a:ext>
            </a:extLst>
          </p:cNvPr>
          <p:cNvSpPr>
            <a:spLocks noGrp="1"/>
          </p:cNvSpPr>
          <p:nvPr>
            <p:ph type="ftr" sz="quarter" idx="11"/>
          </p:nvPr>
        </p:nvSpPr>
        <p:spPr/>
        <p:txBody>
          <a:bodyPr/>
          <a:lstStyle/>
          <a:p>
            <a:pPr>
              <a:defRPr/>
            </a:pPr>
            <a:r>
              <a:rPr lang="en-US"/>
              <a:t>ibTIECar Marathon @CREATIVA 2021 Semi Final</a:t>
            </a:r>
          </a:p>
        </p:txBody>
      </p:sp>
      <p:sp>
        <p:nvSpPr>
          <p:cNvPr id="6" name="Slide Number Placeholder 5">
            <a:extLst>
              <a:ext uri="{FF2B5EF4-FFF2-40B4-BE49-F238E27FC236}">
                <a16:creationId xmlns:a16="http://schemas.microsoft.com/office/drawing/2014/main" id="{D730BD01-CAA2-4B57-8D28-289679CE8E05}"/>
              </a:ext>
            </a:extLst>
          </p:cNvPr>
          <p:cNvSpPr>
            <a:spLocks noGrp="1"/>
          </p:cNvSpPr>
          <p:nvPr>
            <p:ph type="sldNum" sz="quarter" idx="12"/>
          </p:nvPr>
        </p:nvSpPr>
        <p:spPr/>
        <p:txBody>
          <a:bodyPr/>
          <a:lstStyle/>
          <a:p>
            <a:fld id="{1EA5D3FC-6A84-44D4-AD16-C5E040420F03}" type="slidenum">
              <a:rPr lang="en-US" altLang="en-US" smtClean="0"/>
              <a:pPr/>
              <a:t>‹#›</a:t>
            </a:fld>
            <a:endParaRPr lang="en-US" altLang="en-US"/>
          </a:p>
        </p:txBody>
      </p:sp>
    </p:spTree>
    <p:extLst>
      <p:ext uri="{BB962C8B-B14F-4D97-AF65-F5344CB8AC3E}">
        <p14:creationId xmlns:p14="http://schemas.microsoft.com/office/powerpoint/2010/main" val="20627091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FC48A-4B64-46E1-95FC-BF20F551EA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6132BC-4B0C-4183-8407-A68518379E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F17E9E7-503D-498D-BCC8-4A9518766C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D8D9F48-1A96-482E-8308-1A5E2E873004}"/>
              </a:ext>
            </a:extLst>
          </p:cNvPr>
          <p:cNvSpPr>
            <a:spLocks noGrp="1"/>
          </p:cNvSpPr>
          <p:nvPr>
            <p:ph type="dt" sz="half" idx="10"/>
          </p:nvPr>
        </p:nvSpPr>
        <p:spPr/>
        <p:txBody>
          <a:bodyPr/>
          <a:lstStyle/>
          <a:p>
            <a:pPr>
              <a:defRPr/>
            </a:pPr>
            <a:fld id="{BB860EC7-AC1B-45BE-803D-CA9E9B5FA51D}" type="datetime1">
              <a:rPr lang="en-US" smtClean="0"/>
              <a:t>11/5/2021</a:t>
            </a:fld>
            <a:endParaRPr lang="en-US"/>
          </a:p>
        </p:txBody>
      </p:sp>
      <p:sp>
        <p:nvSpPr>
          <p:cNvPr id="6" name="Footer Placeholder 5">
            <a:extLst>
              <a:ext uri="{FF2B5EF4-FFF2-40B4-BE49-F238E27FC236}">
                <a16:creationId xmlns:a16="http://schemas.microsoft.com/office/drawing/2014/main" id="{02771832-BECA-4F43-874D-3B181F0C867D}"/>
              </a:ext>
            </a:extLst>
          </p:cNvPr>
          <p:cNvSpPr>
            <a:spLocks noGrp="1"/>
          </p:cNvSpPr>
          <p:nvPr>
            <p:ph type="ftr" sz="quarter" idx="11"/>
          </p:nvPr>
        </p:nvSpPr>
        <p:spPr/>
        <p:txBody>
          <a:bodyPr/>
          <a:lstStyle/>
          <a:p>
            <a:pPr>
              <a:defRPr/>
            </a:pPr>
            <a:r>
              <a:rPr lang="en-US">
                <a:solidFill>
                  <a:srgbClr val="171717"/>
                </a:solidFill>
                <a:latin typeface="cairoregular"/>
              </a:rPr>
              <a:t>ibTIECar Marathon @CREATIVA 2021 Semi Final</a:t>
            </a:r>
            <a:endParaRPr lang="en-US" dirty="0"/>
          </a:p>
        </p:txBody>
      </p:sp>
      <p:sp>
        <p:nvSpPr>
          <p:cNvPr id="7" name="Slide Number Placeholder 6">
            <a:extLst>
              <a:ext uri="{FF2B5EF4-FFF2-40B4-BE49-F238E27FC236}">
                <a16:creationId xmlns:a16="http://schemas.microsoft.com/office/drawing/2014/main" id="{BA7B0D8E-C911-4E25-AA2B-36894C83A3E5}"/>
              </a:ext>
            </a:extLst>
          </p:cNvPr>
          <p:cNvSpPr>
            <a:spLocks noGrp="1"/>
          </p:cNvSpPr>
          <p:nvPr>
            <p:ph type="sldNum" sz="quarter" idx="12"/>
          </p:nvPr>
        </p:nvSpPr>
        <p:spPr/>
        <p:txBody>
          <a:bodyPr/>
          <a:lstStyle/>
          <a:p>
            <a:fld id="{83F0CCE7-4864-4E06-961A-1034F4CE1C64}" type="slidenum">
              <a:rPr lang="en-US" altLang="en-US" smtClean="0"/>
              <a:pPr/>
              <a:t>‹#›</a:t>
            </a:fld>
            <a:endParaRPr lang="en-US" altLang="en-US"/>
          </a:p>
        </p:txBody>
      </p:sp>
    </p:spTree>
    <p:extLst>
      <p:ext uri="{BB962C8B-B14F-4D97-AF65-F5344CB8AC3E}">
        <p14:creationId xmlns:p14="http://schemas.microsoft.com/office/powerpoint/2010/main" val="322145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0794A-BDD5-4C68-9AAA-F910A60A0F3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A9A8B05-10F8-4DFC-BCB8-69AB83FF97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DD91BD-2753-4348-995E-77AC95DB54E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9BEACD-EF27-47B5-82EB-78983C6DC2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E9DA5DA-87BE-43BF-8464-0420AFFA95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0B8F93-733E-4E6E-BA2F-80DFDDA9717D}"/>
              </a:ext>
            </a:extLst>
          </p:cNvPr>
          <p:cNvSpPr>
            <a:spLocks noGrp="1"/>
          </p:cNvSpPr>
          <p:nvPr>
            <p:ph type="dt" sz="half" idx="10"/>
          </p:nvPr>
        </p:nvSpPr>
        <p:spPr/>
        <p:txBody>
          <a:bodyPr/>
          <a:lstStyle/>
          <a:p>
            <a:pPr>
              <a:defRPr/>
            </a:pPr>
            <a:fld id="{29D811B1-B3E2-45E1-AFCF-CA691161E3E2}" type="datetime1">
              <a:rPr lang="en-US" smtClean="0"/>
              <a:t>11/5/2021</a:t>
            </a:fld>
            <a:endParaRPr lang="en-US"/>
          </a:p>
        </p:txBody>
      </p:sp>
      <p:sp>
        <p:nvSpPr>
          <p:cNvPr id="8" name="Footer Placeholder 7">
            <a:extLst>
              <a:ext uri="{FF2B5EF4-FFF2-40B4-BE49-F238E27FC236}">
                <a16:creationId xmlns:a16="http://schemas.microsoft.com/office/drawing/2014/main" id="{F0A1E763-FBCD-450A-A9B9-65B796054731}"/>
              </a:ext>
            </a:extLst>
          </p:cNvPr>
          <p:cNvSpPr>
            <a:spLocks noGrp="1"/>
          </p:cNvSpPr>
          <p:nvPr>
            <p:ph type="ftr" sz="quarter" idx="11"/>
          </p:nvPr>
        </p:nvSpPr>
        <p:spPr/>
        <p:txBody>
          <a:bodyPr/>
          <a:lstStyle/>
          <a:p>
            <a:pPr>
              <a:defRPr/>
            </a:pPr>
            <a:r>
              <a:rPr lang="en-US">
                <a:solidFill>
                  <a:srgbClr val="171717"/>
                </a:solidFill>
                <a:latin typeface="cairoregular"/>
              </a:rPr>
              <a:t>ibTIECar Marathon @CREATIVA 2021 Semi Final</a:t>
            </a:r>
            <a:endParaRPr lang="en-US" dirty="0"/>
          </a:p>
        </p:txBody>
      </p:sp>
      <p:sp>
        <p:nvSpPr>
          <p:cNvPr id="9" name="Slide Number Placeholder 8">
            <a:extLst>
              <a:ext uri="{FF2B5EF4-FFF2-40B4-BE49-F238E27FC236}">
                <a16:creationId xmlns:a16="http://schemas.microsoft.com/office/drawing/2014/main" id="{CA1B027A-9392-4DC3-ADE7-3BC6C0C75F05}"/>
              </a:ext>
            </a:extLst>
          </p:cNvPr>
          <p:cNvSpPr>
            <a:spLocks noGrp="1"/>
          </p:cNvSpPr>
          <p:nvPr>
            <p:ph type="sldNum" sz="quarter" idx="12"/>
          </p:nvPr>
        </p:nvSpPr>
        <p:spPr/>
        <p:txBody>
          <a:bodyPr/>
          <a:lstStyle/>
          <a:p>
            <a:fld id="{307796EC-9186-455D-9DA8-3E174A20D78F}" type="slidenum">
              <a:rPr lang="en-US" altLang="en-US" smtClean="0"/>
              <a:pPr/>
              <a:t>‹#›</a:t>
            </a:fld>
            <a:endParaRPr lang="en-US" altLang="en-US"/>
          </a:p>
        </p:txBody>
      </p:sp>
    </p:spTree>
    <p:extLst>
      <p:ext uri="{BB962C8B-B14F-4D97-AF65-F5344CB8AC3E}">
        <p14:creationId xmlns:p14="http://schemas.microsoft.com/office/powerpoint/2010/main" val="519110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FAFE3-CF08-473B-933C-97BBE11D7C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3089B98-0716-4625-BEE4-F6B49EC2248E}"/>
              </a:ext>
            </a:extLst>
          </p:cNvPr>
          <p:cNvSpPr>
            <a:spLocks noGrp="1"/>
          </p:cNvSpPr>
          <p:nvPr>
            <p:ph type="dt" sz="half" idx="10"/>
          </p:nvPr>
        </p:nvSpPr>
        <p:spPr/>
        <p:txBody>
          <a:bodyPr/>
          <a:lstStyle/>
          <a:p>
            <a:pPr>
              <a:defRPr/>
            </a:pPr>
            <a:fld id="{29580FE8-366F-4619-88E8-40F3F627CA89}" type="datetime1">
              <a:rPr lang="en-US" smtClean="0"/>
              <a:t>11/5/2021</a:t>
            </a:fld>
            <a:endParaRPr lang="en-US"/>
          </a:p>
        </p:txBody>
      </p:sp>
      <p:sp>
        <p:nvSpPr>
          <p:cNvPr id="4" name="Footer Placeholder 3">
            <a:extLst>
              <a:ext uri="{FF2B5EF4-FFF2-40B4-BE49-F238E27FC236}">
                <a16:creationId xmlns:a16="http://schemas.microsoft.com/office/drawing/2014/main" id="{CD106FF5-D08D-46A8-80C7-09563CE8D30A}"/>
              </a:ext>
            </a:extLst>
          </p:cNvPr>
          <p:cNvSpPr>
            <a:spLocks noGrp="1"/>
          </p:cNvSpPr>
          <p:nvPr>
            <p:ph type="ftr" sz="quarter" idx="11"/>
          </p:nvPr>
        </p:nvSpPr>
        <p:spPr/>
        <p:txBody>
          <a:bodyPr/>
          <a:lstStyle/>
          <a:p>
            <a:pPr>
              <a:defRPr/>
            </a:pPr>
            <a:r>
              <a:rPr lang="en-US">
                <a:solidFill>
                  <a:srgbClr val="171717"/>
                </a:solidFill>
                <a:latin typeface="cairoregular"/>
              </a:rPr>
              <a:t>ibTIECar Marathon @CREATIVA 2021 Semi Final</a:t>
            </a:r>
            <a:endParaRPr lang="en-US" dirty="0"/>
          </a:p>
        </p:txBody>
      </p:sp>
      <p:sp>
        <p:nvSpPr>
          <p:cNvPr id="5" name="Slide Number Placeholder 4">
            <a:extLst>
              <a:ext uri="{FF2B5EF4-FFF2-40B4-BE49-F238E27FC236}">
                <a16:creationId xmlns:a16="http://schemas.microsoft.com/office/drawing/2014/main" id="{DD3D8EB7-9EA6-4E01-98CE-F90A68C7218B}"/>
              </a:ext>
            </a:extLst>
          </p:cNvPr>
          <p:cNvSpPr>
            <a:spLocks noGrp="1"/>
          </p:cNvSpPr>
          <p:nvPr>
            <p:ph type="sldNum" sz="quarter" idx="12"/>
          </p:nvPr>
        </p:nvSpPr>
        <p:spPr/>
        <p:txBody>
          <a:bodyPr/>
          <a:lstStyle/>
          <a:p>
            <a:fld id="{8B8F3D98-6E21-4A2A-8693-E06E1E126903}" type="slidenum">
              <a:rPr lang="en-US" altLang="en-US" smtClean="0"/>
              <a:pPr/>
              <a:t>‹#›</a:t>
            </a:fld>
            <a:endParaRPr lang="en-US" altLang="en-US"/>
          </a:p>
        </p:txBody>
      </p:sp>
    </p:spTree>
    <p:extLst>
      <p:ext uri="{BB962C8B-B14F-4D97-AF65-F5344CB8AC3E}">
        <p14:creationId xmlns:p14="http://schemas.microsoft.com/office/powerpoint/2010/main" val="1882564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23DB6E-4D65-44CC-880A-7747B740BC3B}"/>
              </a:ext>
            </a:extLst>
          </p:cNvPr>
          <p:cNvSpPr>
            <a:spLocks noGrp="1"/>
          </p:cNvSpPr>
          <p:nvPr>
            <p:ph type="dt" sz="half" idx="10"/>
          </p:nvPr>
        </p:nvSpPr>
        <p:spPr/>
        <p:txBody>
          <a:bodyPr/>
          <a:lstStyle/>
          <a:p>
            <a:pPr>
              <a:defRPr/>
            </a:pPr>
            <a:fld id="{35A3DD51-C430-46D6-99AF-CC495A13F6F9}" type="datetime1">
              <a:rPr lang="en-US" smtClean="0"/>
              <a:t>11/5/2021</a:t>
            </a:fld>
            <a:endParaRPr lang="en-US"/>
          </a:p>
        </p:txBody>
      </p:sp>
      <p:sp>
        <p:nvSpPr>
          <p:cNvPr id="3" name="Footer Placeholder 2">
            <a:extLst>
              <a:ext uri="{FF2B5EF4-FFF2-40B4-BE49-F238E27FC236}">
                <a16:creationId xmlns:a16="http://schemas.microsoft.com/office/drawing/2014/main" id="{16598077-8D19-4AD8-B7D1-E6EF8733BF3C}"/>
              </a:ext>
            </a:extLst>
          </p:cNvPr>
          <p:cNvSpPr>
            <a:spLocks noGrp="1"/>
          </p:cNvSpPr>
          <p:nvPr>
            <p:ph type="ftr" sz="quarter" idx="11"/>
          </p:nvPr>
        </p:nvSpPr>
        <p:spPr/>
        <p:txBody>
          <a:bodyPr/>
          <a:lstStyle/>
          <a:p>
            <a:pPr>
              <a:defRPr/>
            </a:pPr>
            <a:r>
              <a:rPr lang="en-US">
                <a:solidFill>
                  <a:srgbClr val="171717"/>
                </a:solidFill>
                <a:latin typeface="cairoregular"/>
              </a:rPr>
              <a:t>ibTIECar Marathon @CREATIVA 2021 Semi Final</a:t>
            </a:r>
            <a:endParaRPr lang="en-US" dirty="0"/>
          </a:p>
        </p:txBody>
      </p:sp>
      <p:sp>
        <p:nvSpPr>
          <p:cNvPr id="4" name="Slide Number Placeholder 3">
            <a:extLst>
              <a:ext uri="{FF2B5EF4-FFF2-40B4-BE49-F238E27FC236}">
                <a16:creationId xmlns:a16="http://schemas.microsoft.com/office/drawing/2014/main" id="{39A7F7AE-9867-4823-A710-43BBAD9718E9}"/>
              </a:ext>
            </a:extLst>
          </p:cNvPr>
          <p:cNvSpPr>
            <a:spLocks noGrp="1"/>
          </p:cNvSpPr>
          <p:nvPr>
            <p:ph type="sldNum" sz="quarter" idx="12"/>
          </p:nvPr>
        </p:nvSpPr>
        <p:spPr/>
        <p:txBody>
          <a:bodyPr/>
          <a:lstStyle/>
          <a:p>
            <a:fld id="{E84F2AD9-636E-42A3-8A72-1A41E599E9E1}" type="slidenum">
              <a:rPr lang="en-US" altLang="en-US" smtClean="0"/>
              <a:pPr/>
              <a:t>‹#›</a:t>
            </a:fld>
            <a:endParaRPr lang="en-US" altLang="en-US"/>
          </a:p>
        </p:txBody>
      </p:sp>
    </p:spTree>
    <p:extLst>
      <p:ext uri="{BB962C8B-B14F-4D97-AF65-F5344CB8AC3E}">
        <p14:creationId xmlns:p14="http://schemas.microsoft.com/office/powerpoint/2010/main" val="259486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D2E5D-F8B5-4511-A3A0-CD804AA5D9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26719E-3629-4DCC-B64C-3690D455D26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D8CCF2-6002-473D-810B-8FCF814F6F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30E068-5B97-4153-B467-05E0B70BD510}"/>
              </a:ext>
            </a:extLst>
          </p:cNvPr>
          <p:cNvSpPr>
            <a:spLocks noGrp="1"/>
          </p:cNvSpPr>
          <p:nvPr>
            <p:ph type="dt" sz="half" idx="10"/>
          </p:nvPr>
        </p:nvSpPr>
        <p:spPr/>
        <p:txBody>
          <a:bodyPr/>
          <a:lstStyle/>
          <a:p>
            <a:pPr>
              <a:defRPr/>
            </a:pPr>
            <a:fld id="{9B69044D-1283-4AC8-AE33-CD95EE2B626E}" type="datetime1">
              <a:rPr lang="en-US" smtClean="0"/>
              <a:t>11/5/2021</a:t>
            </a:fld>
            <a:endParaRPr lang="en-US"/>
          </a:p>
        </p:txBody>
      </p:sp>
      <p:sp>
        <p:nvSpPr>
          <p:cNvPr id="6" name="Footer Placeholder 5">
            <a:extLst>
              <a:ext uri="{FF2B5EF4-FFF2-40B4-BE49-F238E27FC236}">
                <a16:creationId xmlns:a16="http://schemas.microsoft.com/office/drawing/2014/main" id="{482E37EF-F964-49F8-880F-C33F00FD1C4B}"/>
              </a:ext>
            </a:extLst>
          </p:cNvPr>
          <p:cNvSpPr>
            <a:spLocks noGrp="1"/>
          </p:cNvSpPr>
          <p:nvPr>
            <p:ph type="ftr" sz="quarter" idx="11"/>
          </p:nvPr>
        </p:nvSpPr>
        <p:spPr/>
        <p:txBody>
          <a:bodyPr/>
          <a:lstStyle/>
          <a:p>
            <a:pPr>
              <a:defRPr/>
            </a:pPr>
            <a:r>
              <a:rPr lang="en-US"/>
              <a:t>ibTIECar Marathon @CREATIVA 2021 Semi Final</a:t>
            </a:r>
          </a:p>
        </p:txBody>
      </p:sp>
      <p:sp>
        <p:nvSpPr>
          <p:cNvPr id="7" name="Slide Number Placeholder 6">
            <a:extLst>
              <a:ext uri="{FF2B5EF4-FFF2-40B4-BE49-F238E27FC236}">
                <a16:creationId xmlns:a16="http://schemas.microsoft.com/office/drawing/2014/main" id="{7EEA2655-74B5-4CFF-991A-7C37BC32FC85}"/>
              </a:ext>
            </a:extLst>
          </p:cNvPr>
          <p:cNvSpPr>
            <a:spLocks noGrp="1"/>
          </p:cNvSpPr>
          <p:nvPr>
            <p:ph type="sldNum" sz="quarter" idx="12"/>
          </p:nvPr>
        </p:nvSpPr>
        <p:spPr/>
        <p:txBody>
          <a:bodyPr/>
          <a:lstStyle/>
          <a:p>
            <a:fld id="{34280B07-D8C8-454D-9DD3-437BF92B3D73}" type="slidenum">
              <a:rPr lang="en-US" altLang="en-US" smtClean="0"/>
              <a:pPr/>
              <a:t>‹#›</a:t>
            </a:fld>
            <a:endParaRPr lang="en-US" altLang="en-US"/>
          </a:p>
        </p:txBody>
      </p:sp>
    </p:spTree>
    <p:extLst>
      <p:ext uri="{BB962C8B-B14F-4D97-AF65-F5344CB8AC3E}">
        <p14:creationId xmlns:p14="http://schemas.microsoft.com/office/powerpoint/2010/main" val="2802897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D82EE-9BD4-4260-AA0E-478B1590BA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1AC058-B652-40B6-A5AC-0556499523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4D5A62-C96D-4DED-91AF-234432F4CC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F9AF7E-BD9A-4B50-844B-A4C417FCEB97}"/>
              </a:ext>
            </a:extLst>
          </p:cNvPr>
          <p:cNvSpPr>
            <a:spLocks noGrp="1"/>
          </p:cNvSpPr>
          <p:nvPr>
            <p:ph type="dt" sz="half" idx="10"/>
          </p:nvPr>
        </p:nvSpPr>
        <p:spPr/>
        <p:txBody>
          <a:bodyPr/>
          <a:lstStyle/>
          <a:p>
            <a:pPr>
              <a:defRPr/>
            </a:pPr>
            <a:fld id="{8E22CD20-3ADD-416D-B57A-4B5FEC789287}" type="datetime1">
              <a:rPr lang="en-US" smtClean="0"/>
              <a:t>11/5/2021</a:t>
            </a:fld>
            <a:endParaRPr lang="en-US"/>
          </a:p>
        </p:txBody>
      </p:sp>
      <p:sp>
        <p:nvSpPr>
          <p:cNvPr id="6" name="Footer Placeholder 5">
            <a:extLst>
              <a:ext uri="{FF2B5EF4-FFF2-40B4-BE49-F238E27FC236}">
                <a16:creationId xmlns:a16="http://schemas.microsoft.com/office/drawing/2014/main" id="{AFA49E71-CC9B-40D4-886F-F813DE61FD5E}"/>
              </a:ext>
            </a:extLst>
          </p:cNvPr>
          <p:cNvSpPr>
            <a:spLocks noGrp="1"/>
          </p:cNvSpPr>
          <p:nvPr>
            <p:ph type="ftr" sz="quarter" idx="11"/>
          </p:nvPr>
        </p:nvSpPr>
        <p:spPr/>
        <p:txBody>
          <a:bodyPr/>
          <a:lstStyle/>
          <a:p>
            <a:pPr>
              <a:defRPr/>
            </a:pPr>
            <a:r>
              <a:rPr lang="en-US"/>
              <a:t>ibTIECar Marathon @CREATIVA 2021 Semi Final</a:t>
            </a:r>
          </a:p>
        </p:txBody>
      </p:sp>
      <p:sp>
        <p:nvSpPr>
          <p:cNvPr id="7" name="Slide Number Placeholder 6">
            <a:extLst>
              <a:ext uri="{FF2B5EF4-FFF2-40B4-BE49-F238E27FC236}">
                <a16:creationId xmlns:a16="http://schemas.microsoft.com/office/drawing/2014/main" id="{EFDFE5A7-B8E9-4C0A-ABE3-5390B2DD94A3}"/>
              </a:ext>
            </a:extLst>
          </p:cNvPr>
          <p:cNvSpPr>
            <a:spLocks noGrp="1"/>
          </p:cNvSpPr>
          <p:nvPr>
            <p:ph type="sldNum" sz="quarter" idx="12"/>
          </p:nvPr>
        </p:nvSpPr>
        <p:spPr/>
        <p:txBody>
          <a:bodyPr/>
          <a:lstStyle/>
          <a:p>
            <a:fld id="{33F1E645-415F-495F-A855-F690F24BF5CC}" type="slidenum">
              <a:rPr lang="en-US" altLang="en-US" smtClean="0"/>
              <a:pPr/>
              <a:t>‹#›</a:t>
            </a:fld>
            <a:endParaRPr lang="en-US" altLang="en-US"/>
          </a:p>
        </p:txBody>
      </p:sp>
    </p:spTree>
    <p:extLst>
      <p:ext uri="{BB962C8B-B14F-4D97-AF65-F5344CB8AC3E}">
        <p14:creationId xmlns:p14="http://schemas.microsoft.com/office/powerpoint/2010/main" val="27124551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C4ABBF-1904-449D-A207-B170FAFABF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45695A-EF2A-4088-82B7-69B5D1F926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74C517-717B-4423-B287-9F59A03EDC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3DD435FE-13EA-4580-A8AB-0E852C0AB212}" type="datetime1">
              <a:rPr lang="en-US" smtClean="0"/>
              <a:t>11/5/2021</a:t>
            </a:fld>
            <a:endParaRPr lang="en-US"/>
          </a:p>
        </p:txBody>
      </p:sp>
      <p:sp>
        <p:nvSpPr>
          <p:cNvPr id="5" name="Footer Placeholder 4">
            <a:extLst>
              <a:ext uri="{FF2B5EF4-FFF2-40B4-BE49-F238E27FC236}">
                <a16:creationId xmlns:a16="http://schemas.microsoft.com/office/drawing/2014/main" id="{1D4ECD04-807C-4AC1-B7E7-69AE0E4619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dirty="0"/>
          </a:p>
        </p:txBody>
      </p:sp>
      <p:sp>
        <p:nvSpPr>
          <p:cNvPr id="6" name="Slide Number Placeholder 5">
            <a:extLst>
              <a:ext uri="{FF2B5EF4-FFF2-40B4-BE49-F238E27FC236}">
                <a16:creationId xmlns:a16="http://schemas.microsoft.com/office/drawing/2014/main" id="{BE2DB7E5-3845-4D31-8700-93CE23E7FB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9032AC-BD9F-4CC4-A538-E76B4D72B5EA}" type="slidenum">
              <a:rPr lang="en-US" altLang="en-US" smtClean="0"/>
              <a:pPr/>
              <a:t>‹#›</a:t>
            </a:fld>
            <a:endParaRPr lang="en-US" altLang="en-US"/>
          </a:p>
        </p:txBody>
      </p:sp>
    </p:spTree>
    <p:extLst>
      <p:ext uri="{BB962C8B-B14F-4D97-AF65-F5344CB8AC3E}">
        <p14:creationId xmlns:p14="http://schemas.microsoft.com/office/powerpoint/2010/main" val="4120710105"/>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tmp"/><Relationship Id="rId7" Type="http://schemas.openxmlformats.org/officeDocument/2006/relationships/image" Target="../media/image9.tmp"/><Relationship Id="rId2" Type="http://schemas.openxmlformats.org/officeDocument/2006/relationships/hyperlink" Target="https://colab.research.google.com/drive/19OsXg6MpugAyvSTC4_K_o1haASKZuArs?usp=sharing" TargetMode="Externa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tmp"/><Relationship Id="rId4" Type="http://schemas.openxmlformats.org/officeDocument/2006/relationships/image" Target="../media/image6.tm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a:extLst>
              <a:ext uri="{FF2B5EF4-FFF2-40B4-BE49-F238E27FC236}">
                <a16:creationId xmlns:a16="http://schemas.microsoft.com/office/drawing/2014/main" id="{971F06DD-79F7-4630-AE2B-624BFAECAF05}"/>
              </a:ext>
            </a:extLst>
          </p:cNvPr>
          <p:cNvSpPr>
            <a:spLocks noGrp="1"/>
          </p:cNvSpPr>
          <p:nvPr>
            <p:ph type="ctrTitle"/>
          </p:nvPr>
        </p:nvSpPr>
        <p:spPr>
          <a:xfrm>
            <a:off x="2133600" y="1806575"/>
            <a:ext cx="7772400" cy="1470025"/>
          </a:xfrm>
        </p:spPr>
        <p:txBody>
          <a:bodyPr/>
          <a:lstStyle/>
          <a:p>
            <a:pPr eaLnBrk="1" hangingPunct="1"/>
            <a:r>
              <a:rPr lang="en-US" sz="4000" dirty="0">
                <a:effectLst/>
                <a:latin typeface="Calibri" panose="020F0502020204030204" pitchFamily="34" charset="0"/>
                <a:ea typeface="Calibri" panose="020F0502020204030204" pitchFamily="34" charset="0"/>
                <a:cs typeface="Arial" panose="020B0604020202020204" pitchFamily="34" charset="0"/>
              </a:rPr>
              <a:t>San Francisco Crime Classification</a:t>
            </a:r>
            <a:endParaRPr lang="ar-EG" altLang="en-US" sz="4000" dirty="0"/>
          </a:p>
        </p:txBody>
      </p:sp>
      <p:sp>
        <p:nvSpPr>
          <p:cNvPr id="3" name="Subtitle 2">
            <a:extLst>
              <a:ext uri="{FF2B5EF4-FFF2-40B4-BE49-F238E27FC236}">
                <a16:creationId xmlns:a16="http://schemas.microsoft.com/office/drawing/2014/main" id="{008DCD38-615D-4FD2-AC74-EE68A4B93FA6}"/>
              </a:ext>
            </a:extLst>
          </p:cNvPr>
          <p:cNvSpPr>
            <a:spLocks noGrp="1"/>
          </p:cNvSpPr>
          <p:nvPr>
            <p:ph type="subTitle" idx="1"/>
          </p:nvPr>
        </p:nvSpPr>
        <p:spPr>
          <a:xfrm>
            <a:off x="2743200" y="3439179"/>
            <a:ext cx="6400800" cy="1219200"/>
          </a:xfrm>
        </p:spPr>
        <p:txBody>
          <a:bodyPr rtlCol="0">
            <a:normAutofit/>
          </a:bodyPr>
          <a:lstStyle/>
          <a:p>
            <a:pPr eaLnBrk="1" fontAlgn="auto" hangingPunct="1">
              <a:spcAft>
                <a:spcPts val="0"/>
              </a:spcAft>
              <a:defRPr/>
            </a:pPr>
            <a:r>
              <a:rPr lang="en-US" dirty="0"/>
              <a:t>Mostafa Mohamed Ismail</a:t>
            </a:r>
            <a:endParaRPr lang="ar-EG" dirty="0"/>
          </a:p>
        </p:txBody>
      </p:sp>
      <p:sp>
        <p:nvSpPr>
          <p:cNvPr id="12" name="Date Placeholder 11">
            <a:extLst>
              <a:ext uri="{FF2B5EF4-FFF2-40B4-BE49-F238E27FC236}">
                <a16:creationId xmlns:a16="http://schemas.microsoft.com/office/drawing/2014/main" id="{4B93DBAE-636A-4D8D-903B-B719D01FE5CF}"/>
              </a:ext>
            </a:extLst>
          </p:cNvPr>
          <p:cNvSpPr>
            <a:spLocks noGrp="1"/>
          </p:cNvSpPr>
          <p:nvPr>
            <p:ph type="dt" sz="half" idx="10"/>
          </p:nvPr>
        </p:nvSpPr>
        <p:spPr/>
        <p:txBody>
          <a:bodyPr/>
          <a:lstStyle/>
          <a:p>
            <a:pPr>
              <a:defRPr/>
            </a:pPr>
            <a:endParaRPr lang="en-US" dirty="0"/>
          </a:p>
        </p:txBody>
      </p:sp>
      <p:sp>
        <p:nvSpPr>
          <p:cNvPr id="14" name="Slide Number Placeholder 13">
            <a:extLst>
              <a:ext uri="{FF2B5EF4-FFF2-40B4-BE49-F238E27FC236}">
                <a16:creationId xmlns:a16="http://schemas.microsoft.com/office/drawing/2014/main" id="{93835ED0-CD1E-4060-835F-3F554E14C470}"/>
              </a:ext>
            </a:extLst>
          </p:cNvPr>
          <p:cNvSpPr>
            <a:spLocks noGrp="1"/>
          </p:cNvSpPr>
          <p:nvPr>
            <p:ph type="sldNum" sz="quarter" idx="12"/>
          </p:nvPr>
        </p:nvSpPr>
        <p:spPr/>
        <p:txBody>
          <a:bodyPr/>
          <a:lstStyle/>
          <a:p>
            <a:fld id="{AEC8E0C4-6F98-43AB-BC58-4BCC19EB850E}" type="slidenum">
              <a:rPr lang="en-US" altLang="en-US" smtClean="0"/>
              <a:pPr/>
              <a:t>1</a:t>
            </a:fld>
            <a:endParaRPr lang="en-US" altLang="en-US"/>
          </a:p>
        </p:txBody>
      </p:sp>
      <p:sp>
        <p:nvSpPr>
          <p:cNvPr id="2052" name="Rectangle 7">
            <a:extLst>
              <a:ext uri="{FF2B5EF4-FFF2-40B4-BE49-F238E27FC236}">
                <a16:creationId xmlns:a16="http://schemas.microsoft.com/office/drawing/2014/main" id="{23C13796-54B1-4E45-BB05-92D06E40E833}"/>
              </a:ext>
            </a:extLst>
          </p:cNvPr>
          <p:cNvSpPr>
            <a:spLocks noChangeArrowheads="1"/>
          </p:cNvSpPr>
          <p:nvPr/>
        </p:nvSpPr>
        <p:spPr bwMode="auto">
          <a:xfrm>
            <a:off x="4343400" y="4658379"/>
            <a:ext cx="32004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r>
              <a:rPr lang="en-US" altLang="en-US" b="1" dirty="0">
                <a:solidFill>
                  <a:schemeClr val="accent2"/>
                </a:solidFill>
                <a:latin typeface="Segoe Condensed"/>
              </a:rPr>
              <a:t>Date</a:t>
            </a:r>
            <a:br>
              <a:rPr lang="en-US" altLang="en-US" b="1" dirty="0">
                <a:solidFill>
                  <a:schemeClr val="accent2"/>
                </a:solidFill>
                <a:latin typeface="Segoe Condensed"/>
              </a:rPr>
            </a:br>
            <a:r>
              <a:rPr lang="en-US" altLang="en-US" b="1" dirty="0">
                <a:solidFill>
                  <a:schemeClr val="accent2"/>
                </a:solidFill>
                <a:latin typeface="Segoe Condensed"/>
              </a:rPr>
              <a:t>Location</a:t>
            </a:r>
          </a:p>
        </p:txBody>
      </p:sp>
      <p:cxnSp>
        <p:nvCxnSpPr>
          <p:cNvPr id="10" name="Straight Connector 9">
            <a:extLst>
              <a:ext uri="{FF2B5EF4-FFF2-40B4-BE49-F238E27FC236}">
                <a16:creationId xmlns:a16="http://schemas.microsoft.com/office/drawing/2014/main" id="{CD6BE9CE-B53A-4A2D-957D-253E6CF896AC}"/>
              </a:ext>
            </a:extLst>
          </p:cNvPr>
          <p:cNvCxnSpPr>
            <a:cxnSpLocks/>
          </p:cNvCxnSpPr>
          <p:nvPr/>
        </p:nvCxnSpPr>
        <p:spPr>
          <a:xfrm>
            <a:off x="2743200" y="5867400"/>
            <a:ext cx="6858000" cy="0"/>
          </a:xfrm>
          <a:prstGeom prst="line">
            <a:avLst/>
          </a:prstGeom>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4178" b="31101"/>
          <a:stretch/>
        </p:blipFill>
        <p:spPr>
          <a:xfrm>
            <a:off x="4076700" y="5874657"/>
            <a:ext cx="4191000" cy="915650"/>
          </a:xfrm>
          <a:prstGeom prst="rect">
            <a:avLst/>
          </a:prstGeom>
        </p:spPr>
      </p:pic>
      <p:pic>
        <p:nvPicPr>
          <p:cNvPr id="4" name="Picture 3"/>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8512629" y="84819"/>
            <a:ext cx="3048000" cy="1714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0FBF4C1B-BE6B-4527-BFA0-D4D961B17087}"/>
              </a:ext>
            </a:extLst>
          </p:cNvPr>
          <p:cNvSpPr txBox="1">
            <a:spLocks/>
          </p:cNvSpPr>
          <p:nvPr/>
        </p:nvSpPr>
        <p:spPr>
          <a:xfrm>
            <a:off x="2667000" y="4876800"/>
            <a:ext cx="6858000" cy="914400"/>
          </a:xfrm>
          <a:prstGeom prst="rect">
            <a:avLst/>
          </a:prstGeom>
        </p:spPr>
        <p:txBody>
          <a:bodyPr>
            <a:normAutofit fontScale="92500" lnSpcReduction="10000"/>
          </a:bodyPr>
          <a:lstStyle/>
          <a:p>
            <a:pPr algn="ctr" fontAlgn="auto">
              <a:spcBef>
                <a:spcPct val="20000"/>
              </a:spcBef>
              <a:spcAft>
                <a:spcPts val="0"/>
              </a:spcAft>
              <a:defRPr/>
            </a:pPr>
            <a:r>
              <a:rPr lang="en-US" sz="3200" dirty="0">
                <a:latin typeface="+mn-lt"/>
                <a:cs typeface="+mn-cs"/>
              </a:rPr>
              <a:t>Mostafa Mohamed Ismail</a:t>
            </a:r>
            <a:br>
              <a:rPr lang="en-US" sz="3200" dirty="0">
                <a:latin typeface="+mn-lt"/>
                <a:cs typeface="+mn-cs"/>
              </a:rPr>
            </a:br>
            <a:r>
              <a:rPr lang="en-US" sz="3200" dirty="0">
                <a:latin typeface="+mn-lt"/>
                <a:cs typeface="+mn-cs"/>
              </a:rPr>
              <a:t>mostamohamed22@gmail.com</a:t>
            </a:r>
          </a:p>
        </p:txBody>
      </p:sp>
      <p:sp>
        <p:nvSpPr>
          <p:cNvPr id="17" name="Title 1">
            <a:extLst>
              <a:ext uri="{FF2B5EF4-FFF2-40B4-BE49-F238E27FC236}">
                <a16:creationId xmlns:a16="http://schemas.microsoft.com/office/drawing/2014/main" id="{F11622FA-56E6-4E37-AE9C-6DDDC8C69451}"/>
              </a:ext>
            </a:extLst>
          </p:cNvPr>
          <p:cNvSpPr txBox="1">
            <a:spLocks/>
          </p:cNvSpPr>
          <p:nvPr/>
        </p:nvSpPr>
        <p:spPr>
          <a:xfrm>
            <a:off x="2133600" y="228600"/>
            <a:ext cx="8229600" cy="1143000"/>
          </a:xfrm>
          <a:prstGeom prst="rect">
            <a:avLst/>
          </a:prstGeom>
        </p:spPr>
        <p:txBody>
          <a:bodyPr anchor="ctr">
            <a:normAutofit/>
          </a:bodyPr>
          <a:lstStyle/>
          <a:p>
            <a:pPr algn="ctr" fontAlgn="auto">
              <a:spcAft>
                <a:spcPts val="0"/>
              </a:spcAft>
              <a:defRPr/>
            </a:pPr>
            <a:r>
              <a:rPr lang="en-GB" sz="4400" dirty="0">
                <a:solidFill>
                  <a:schemeClr val="tx2"/>
                </a:solidFill>
                <a:latin typeface="+mj-lt"/>
                <a:ea typeface="+mj-ea"/>
                <a:cs typeface="+mj-cs"/>
              </a:rPr>
              <a:t>(</a:t>
            </a:r>
            <a:r>
              <a:rPr lang="en-US" sz="4400" dirty="0">
                <a:solidFill>
                  <a:schemeClr val="tx2"/>
                </a:solidFill>
                <a:latin typeface="+mj-lt"/>
                <a:ea typeface="+mj-ea"/>
                <a:cs typeface="+mj-cs"/>
              </a:rPr>
              <a:t>Team Members)</a:t>
            </a:r>
            <a:endParaRPr lang="ar-EG" sz="4400" dirty="0">
              <a:solidFill>
                <a:schemeClr val="tx2"/>
              </a:solidFill>
              <a:latin typeface="+mj-lt"/>
              <a:ea typeface="+mj-ea"/>
              <a:cs typeface="+mj-cs"/>
            </a:endParaRPr>
          </a:p>
        </p:txBody>
      </p:sp>
      <p:sp>
        <p:nvSpPr>
          <p:cNvPr id="2" name="Date Placeholder 1">
            <a:extLst>
              <a:ext uri="{FF2B5EF4-FFF2-40B4-BE49-F238E27FC236}">
                <a16:creationId xmlns:a16="http://schemas.microsoft.com/office/drawing/2014/main" id="{B853A8FF-418B-4840-A014-BE11AAE735EA}"/>
              </a:ext>
            </a:extLst>
          </p:cNvPr>
          <p:cNvSpPr>
            <a:spLocks noGrp="1"/>
          </p:cNvSpPr>
          <p:nvPr>
            <p:ph type="dt" sz="half" idx="10"/>
          </p:nvPr>
        </p:nvSpPr>
        <p:spPr/>
        <p:txBody>
          <a:bodyPr/>
          <a:lstStyle/>
          <a:p>
            <a:pPr>
              <a:defRPr/>
            </a:pPr>
            <a:fld id="{5E9CB997-574C-4EA5-90EB-FD3995647235}" type="datetime1">
              <a:rPr lang="en-US" smtClean="0"/>
              <a:t>11/5/2021</a:t>
            </a:fld>
            <a:endParaRPr lang="en-US"/>
          </a:p>
        </p:txBody>
      </p:sp>
      <p:sp>
        <p:nvSpPr>
          <p:cNvPr id="5" name="Slide Number Placeholder 4">
            <a:extLst>
              <a:ext uri="{FF2B5EF4-FFF2-40B4-BE49-F238E27FC236}">
                <a16:creationId xmlns:a16="http://schemas.microsoft.com/office/drawing/2014/main" id="{E5122B11-1B86-4C13-8D41-AD3BB018F888}"/>
              </a:ext>
            </a:extLst>
          </p:cNvPr>
          <p:cNvSpPr>
            <a:spLocks noGrp="1"/>
          </p:cNvSpPr>
          <p:nvPr>
            <p:ph type="sldNum" sz="quarter" idx="12"/>
          </p:nvPr>
        </p:nvSpPr>
        <p:spPr/>
        <p:txBody>
          <a:bodyPr/>
          <a:lstStyle/>
          <a:p>
            <a:fld id="{5C9E701D-DF16-429A-868D-E95F5BE4E7FF}" type="slidenum">
              <a:rPr lang="en-US" altLang="en-US" smtClean="0"/>
              <a:pPr/>
              <a:t>2</a:t>
            </a:fld>
            <a:endParaRPr lang="en-US" altLang="en-US"/>
          </a:p>
        </p:txBody>
      </p:sp>
      <p:pic>
        <p:nvPicPr>
          <p:cNvPr id="7" name="Picture 6" descr="A picture containing text, person, standing, person&#10;&#10;Description automatically generated">
            <a:extLst>
              <a:ext uri="{FF2B5EF4-FFF2-40B4-BE49-F238E27FC236}">
                <a16:creationId xmlns:a16="http://schemas.microsoft.com/office/drawing/2014/main" id="{8114E91C-2964-4BDD-90C7-C53606603F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5700" y="1562100"/>
            <a:ext cx="4800600" cy="31242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A0A90F8-A3E5-4442-84C5-65D1AB54BB8E}"/>
              </a:ext>
            </a:extLst>
          </p:cNvPr>
          <p:cNvSpPr>
            <a:spLocks noGrp="1"/>
          </p:cNvSpPr>
          <p:nvPr>
            <p:ph type="dt" sz="half" idx="10"/>
          </p:nvPr>
        </p:nvSpPr>
        <p:spPr/>
        <p:txBody>
          <a:bodyPr/>
          <a:lstStyle/>
          <a:p>
            <a:pPr>
              <a:defRPr/>
            </a:pPr>
            <a:fld id="{F16D9A96-171A-4AE8-8428-B7BBB32F3434}" type="datetime1">
              <a:rPr lang="en-US" smtClean="0"/>
              <a:t>11/5/2021</a:t>
            </a:fld>
            <a:endParaRPr lang="en-US"/>
          </a:p>
        </p:txBody>
      </p:sp>
      <p:sp>
        <p:nvSpPr>
          <p:cNvPr id="5" name="Footer Placeholder 4">
            <a:extLst>
              <a:ext uri="{FF2B5EF4-FFF2-40B4-BE49-F238E27FC236}">
                <a16:creationId xmlns:a16="http://schemas.microsoft.com/office/drawing/2014/main" id="{A0E8D841-5445-4472-8EB1-C31A96017F94}"/>
              </a:ext>
            </a:extLst>
          </p:cNvPr>
          <p:cNvSpPr>
            <a:spLocks noGrp="1"/>
          </p:cNvSpPr>
          <p:nvPr>
            <p:ph type="ftr" sz="quarter" idx="11"/>
          </p:nvPr>
        </p:nvSpPr>
        <p:spPr/>
        <p:txBody>
          <a:bodyPr/>
          <a:lstStyle/>
          <a:p>
            <a:pPr>
              <a:defRPr/>
            </a:pPr>
            <a:r>
              <a:rPr lang="en-US">
                <a:solidFill>
                  <a:srgbClr val="171717"/>
                </a:solidFill>
                <a:latin typeface="cairoregular"/>
              </a:rPr>
              <a:t>ibTIECar Marathon @CREATIVA 2021 Semi Final</a:t>
            </a:r>
            <a:endParaRPr lang="en-US" dirty="0"/>
          </a:p>
        </p:txBody>
      </p:sp>
      <p:sp>
        <p:nvSpPr>
          <p:cNvPr id="6" name="Slide Number Placeholder 5">
            <a:extLst>
              <a:ext uri="{FF2B5EF4-FFF2-40B4-BE49-F238E27FC236}">
                <a16:creationId xmlns:a16="http://schemas.microsoft.com/office/drawing/2014/main" id="{1C121575-3A76-4FB3-97E8-D7481A555EB6}"/>
              </a:ext>
            </a:extLst>
          </p:cNvPr>
          <p:cNvSpPr>
            <a:spLocks noGrp="1"/>
          </p:cNvSpPr>
          <p:nvPr>
            <p:ph type="sldNum" sz="quarter" idx="12"/>
          </p:nvPr>
        </p:nvSpPr>
        <p:spPr/>
        <p:txBody>
          <a:bodyPr/>
          <a:lstStyle/>
          <a:p>
            <a:fld id="{5C9E701D-DF16-429A-868D-E95F5BE4E7FF}" type="slidenum">
              <a:rPr lang="en-US" altLang="en-US" smtClean="0"/>
              <a:pPr/>
              <a:t>3</a:t>
            </a:fld>
            <a:endParaRPr lang="en-US" altLang="en-US"/>
          </a:p>
        </p:txBody>
      </p:sp>
      <p:pic>
        <p:nvPicPr>
          <p:cNvPr id="7" name="Content Placeholder 6" descr="Chart, bar chart&#10;&#10;Description automatically generated">
            <a:extLst>
              <a:ext uri="{FF2B5EF4-FFF2-40B4-BE49-F238E27FC236}">
                <a16:creationId xmlns:a16="http://schemas.microsoft.com/office/drawing/2014/main" id="{36A1B8F2-81C1-4F9C-AD2F-4E7B25A3E6F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95400" y="136525"/>
            <a:ext cx="10210800" cy="6040438"/>
          </a:xfrm>
          <a:prstGeom prst="rect">
            <a:avLst/>
          </a:prstGeom>
          <a:noFill/>
          <a:ln>
            <a:noFill/>
          </a:ln>
        </p:spPr>
      </p:pic>
    </p:spTree>
    <p:extLst>
      <p:ext uri="{BB962C8B-B14F-4D97-AF65-F5344CB8AC3E}">
        <p14:creationId xmlns:p14="http://schemas.microsoft.com/office/powerpoint/2010/main" val="2210009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D2AED-8BC1-48DA-9329-8EFFBF393C28}"/>
              </a:ext>
            </a:extLst>
          </p:cNvPr>
          <p:cNvSpPr>
            <a:spLocks noGrp="1"/>
          </p:cNvSpPr>
          <p:nvPr>
            <p:ph type="title"/>
          </p:nvPr>
        </p:nvSpPr>
        <p:spPr>
          <a:xfrm>
            <a:off x="838200" y="365125"/>
            <a:ext cx="10515600" cy="1006475"/>
          </a:xfrm>
        </p:spPr>
        <p:txBody>
          <a:bodyPr>
            <a:normAutofit/>
          </a:bodyPr>
          <a:lstStyle/>
          <a:p>
            <a:r>
              <a:rPr lang="en-US" dirty="0">
                <a:solidFill>
                  <a:schemeClr val="tx2"/>
                </a:solidFill>
                <a:effectLst/>
                <a:latin typeface="Helvetica" panose="020B0604020202020204" pitchFamily="34" charset="0"/>
                <a:ea typeface="Times New Roman" panose="02020603050405020304" pitchFamily="18" charset="0"/>
                <a:cs typeface="Times New Roman" panose="02020603050405020304" pitchFamily="18" charset="0"/>
              </a:rPr>
              <a:t>Project</a:t>
            </a:r>
            <a:r>
              <a:rPr lang="en-US" b="1" dirty="0">
                <a:solidFill>
                  <a:schemeClr val="tx2"/>
                </a:solidFill>
                <a:effectLst/>
                <a:latin typeface="Helvetica" panose="020B0604020202020204" pitchFamily="34" charset="0"/>
                <a:ea typeface="Times New Roman" panose="02020603050405020304" pitchFamily="18" charset="0"/>
                <a:cs typeface="Times New Roman" panose="02020603050405020304" pitchFamily="18" charset="0"/>
              </a:rPr>
              <a:t> </a:t>
            </a:r>
            <a:r>
              <a:rPr lang="en-US" dirty="0">
                <a:solidFill>
                  <a:schemeClr val="tx2"/>
                </a:solidFill>
                <a:effectLst/>
                <a:ea typeface="Times New Roman" panose="02020603050405020304" pitchFamily="18" charset="0"/>
                <a:cs typeface="Times New Roman" panose="02020603050405020304" pitchFamily="18" charset="0"/>
              </a:rPr>
              <a:t>Overview</a:t>
            </a:r>
            <a:endParaRPr lang="en-US" dirty="0">
              <a:solidFill>
                <a:schemeClr val="tx2"/>
              </a:solidFill>
            </a:endParaRPr>
          </a:p>
        </p:txBody>
      </p:sp>
      <p:sp>
        <p:nvSpPr>
          <p:cNvPr id="3" name="Content Placeholder 2">
            <a:extLst>
              <a:ext uri="{FF2B5EF4-FFF2-40B4-BE49-F238E27FC236}">
                <a16:creationId xmlns:a16="http://schemas.microsoft.com/office/drawing/2014/main" id="{928651B6-EFB1-4927-A804-ADA5E8E658C7}"/>
              </a:ext>
            </a:extLst>
          </p:cNvPr>
          <p:cNvSpPr>
            <a:spLocks noGrp="1"/>
          </p:cNvSpPr>
          <p:nvPr>
            <p:ph idx="1"/>
          </p:nvPr>
        </p:nvSpPr>
        <p:spPr>
          <a:xfrm>
            <a:off x="838200" y="1524000"/>
            <a:ext cx="10515600" cy="4419600"/>
          </a:xfrm>
        </p:spPr>
        <p:txBody>
          <a:bodyPr>
            <a:normAutofit lnSpcReduction="10000"/>
          </a:bodyPr>
          <a:lstStyle/>
          <a:p>
            <a:r>
              <a:rPr lang="en-GB" dirty="0"/>
              <a:t>The use of machine learning and artificial intelligence for detection and prevention of crimes has increased dramatically over the past few decades. Law enforcement agencies have access to large volumes of crime data stretching back decades, and they are looking for ways that this data can be leveraged for prediction of crime patterns and types.</a:t>
            </a:r>
          </a:p>
          <a:p>
            <a:r>
              <a:rPr lang="en-GB" dirty="0"/>
              <a:t>This project focuses on the use of historical crime data in San Francisco to predict the category of a crime event given only information about the event’s time and location. The dataset, provided by SF OpenData, includes nearly 12 years of crime reports from the San Francisco metropolitan area collected between 2003 and 2015 .</a:t>
            </a:r>
          </a:p>
        </p:txBody>
      </p:sp>
      <p:sp>
        <p:nvSpPr>
          <p:cNvPr id="4" name="Date Placeholder 3">
            <a:extLst>
              <a:ext uri="{FF2B5EF4-FFF2-40B4-BE49-F238E27FC236}">
                <a16:creationId xmlns:a16="http://schemas.microsoft.com/office/drawing/2014/main" id="{5EE74E0B-99E2-4762-B117-9AB1934332E3}"/>
              </a:ext>
            </a:extLst>
          </p:cNvPr>
          <p:cNvSpPr>
            <a:spLocks noGrp="1"/>
          </p:cNvSpPr>
          <p:nvPr>
            <p:ph type="dt" sz="half" idx="10"/>
          </p:nvPr>
        </p:nvSpPr>
        <p:spPr/>
        <p:txBody>
          <a:bodyPr/>
          <a:lstStyle/>
          <a:p>
            <a:pPr>
              <a:defRPr/>
            </a:pPr>
            <a:fld id="{F16D9A96-171A-4AE8-8428-B7BBB32F3434}" type="datetime1">
              <a:rPr lang="en-US" smtClean="0"/>
              <a:t>11/5/2021</a:t>
            </a:fld>
            <a:endParaRPr lang="en-US"/>
          </a:p>
        </p:txBody>
      </p:sp>
      <p:sp>
        <p:nvSpPr>
          <p:cNvPr id="5" name="Footer Placeholder 4">
            <a:extLst>
              <a:ext uri="{FF2B5EF4-FFF2-40B4-BE49-F238E27FC236}">
                <a16:creationId xmlns:a16="http://schemas.microsoft.com/office/drawing/2014/main" id="{7CFEA5AC-C016-43AE-BF68-CD97B67D757B}"/>
              </a:ext>
            </a:extLst>
          </p:cNvPr>
          <p:cNvSpPr>
            <a:spLocks noGrp="1"/>
          </p:cNvSpPr>
          <p:nvPr>
            <p:ph type="ftr" sz="quarter" idx="11"/>
          </p:nvPr>
        </p:nvSpPr>
        <p:spPr/>
        <p:txBody>
          <a:bodyPr/>
          <a:lstStyle/>
          <a:p>
            <a:pPr>
              <a:defRPr/>
            </a:pPr>
            <a:r>
              <a:rPr lang="en-US">
                <a:solidFill>
                  <a:srgbClr val="171717"/>
                </a:solidFill>
                <a:latin typeface="cairoregular"/>
              </a:rPr>
              <a:t>ibTIECar Marathon @CREATIVA 2021 Semi Final</a:t>
            </a:r>
            <a:endParaRPr lang="en-US" dirty="0"/>
          </a:p>
        </p:txBody>
      </p:sp>
      <p:sp>
        <p:nvSpPr>
          <p:cNvPr id="6" name="Slide Number Placeholder 5">
            <a:extLst>
              <a:ext uri="{FF2B5EF4-FFF2-40B4-BE49-F238E27FC236}">
                <a16:creationId xmlns:a16="http://schemas.microsoft.com/office/drawing/2014/main" id="{AB8C80C1-3840-47FD-867C-788A72F8C7A3}"/>
              </a:ext>
            </a:extLst>
          </p:cNvPr>
          <p:cNvSpPr>
            <a:spLocks noGrp="1"/>
          </p:cNvSpPr>
          <p:nvPr>
            <p:ph type="sldNum" sz="quarter" idx="12"/>
          </p:nvPr>
        </p:nvSpPr>
        <p:spPr/>
        <p:txBody>
          <a:bodyPr/>
          <a:lstStyle/>
          <a:p>
            <a:fld id="{5C9E701D-DF16-429A-868D-E95F5BE4E7FF}" type="slidenum">
              <a:rPr lang="en-US" altLang="en-US" smtClean="0"/>
              <a:pPr/>
              <a:t>4</a:t>
            </a:fld>
            <a:endParaRPr lang="en-US" altLang="en-US"/>
          </a:p>
        </p:txBody>
      </p:sp>
    </p:spTree>
    <p:extLst>
      <p:ext uri="{BB962C8B-B14F-4D97-AF65-F5344CB8AC3E}">
        <p14:creationId xmlns:p14="http://schemas.microsoft.com/office/powerpoint/2010/main" val="562327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a:extLst>
              <a:ext uri="{FF2B5EF4-FFF2-40B4-BE49-F238E27FC236}">
                <a16:creationId xmlns:a16="http://schemas.microsoft.com/office/drawing/2014/main" id="{29F95BDD-C491-46CF-BFA2-9770C5B8A430}"/>
              </a:ext>
            </a:extLst>
          </p:cNvPr>
          <p:cNvSpPr>
            <a:spLocks noGrp="1"/>
          </p:cNvSpPr>
          <p:nvPr>
            <p:ph type="title"/>
          </p:nvPr>
        </p:nvSpPr>
        <p:spPr/>
        <p:txBody>
          <a:bodyPr/>
          <a:lstStyle/>
          <a:p>
            <a:pPr eaLnBrk="1" hangingPunct="1"/>
            <a:r>
              <a:rPr lang="en-US" altLang="en-US" dirty="0">
                <a:solidFill>
                  <a:schemeClr val="tx2"/>
                </a:solidFill>
              </a:rPr>
              <a:t>Problem’s Evidence</a:t>
            </a:r>
            <a:endParaRPr lang="ar-EG" altLang="en-US" dirty="0">
              <a:solidFill>
                <a:schemeClr val="tx2"/>
              </a:solidFill>
            </a:endParaRPr>
          </a:p>
        </p:txBody>
      </p:sp>
      <p:sp>
        <p:nvSpPr>
          <p:cNvPr id="2" name="Content Placeholder 1">
            <a:extLst>
              <a:ext uri="{FF2B5EF4-FFF2-40B4-BE49-F238E27FC236}">
                <a16:creationId xmlns:a16="http://schemas.microsoft.com/office/drawing/2014/main" id="{8CD39521-5503-40D8-ADDD-D700563D8595}"/>
              </a:ext>
            </a:extLst>
          </p:cNvPr>
          <p:cNvSpPr>
            <a:spLocks noGrp="1"/>
          </p:cNvSpPr>
          <p:nvPr>
            <p:ph idx="1"/>
          </p:nvPr>
        </p:nvSpPr>
        <p:spPr/>
        <p:txBody>
          <a:bodyPr/>
          <a:lstStyle/>
          <a:p>
            <a:pPr marL="0" indent="0" eaLnBrk="1" hangingPunct="1">
              <a:buNone/>
            </a:pPr>
            <a:r>
              <a:rPr lang="en-US" dirty="0"/>
              <a:t>From 1934 to 1963, San Francisco was infamous for housing some of the world's most notorious criminals on the inescapable island of Alcatraz.</a:t>
            </a:r>
          </a:p>
          <a:p>
            <a:pPr marL="0" indent="0" eaLnBrk="1" hangingPunct="1">
              <a:buNone/>
            </a:pPr>
            <a:endParaRPr lang="en-US" dirty="0"/>
          </a:p>
        </p:txBody>
      </p:sp>
      <p:sp>
        <p:nvSpPr>
          <p:cNvPr id="3" name="Date Placeholder 2">
            <a:extLst>
              <a:ext uri="{FF2B5EF4-FFF2-40B4-BE49-F238E27FC236}">
                <a16:creationId xmlns:a16="http://schemas.microsoft.com/office/drawing/2014/main" id="{FAAF5460-CD2A-4117-B62B-C7963F311A34}"/>
              </a:ext>
            </a:extLst>
          </p:cNvPr>
          <p:cNvSpPr>
            <a:spLocks noGrp="1"/>
          </p:cNvSpPr>
          <p:nvPr>
            <p:ph type="dt" sz="half" idx="10"/>
          </p:nvPr>
        </p:nvSpPr>
        <p:spPr/>
        <p:txBody>
          <a:bodyPr/>
          <a:lstStyle/>
          <a:p>
            <a:pPr>
              <a:defRPr/>
            </a:pPr>
            <a:fld id="{8565AC30-DE7A-4185-AFA9-1D01A984F54D}" type="datetime1">
              <a:rPr lang="en-US" smtClean="0"/>
              <a:t>11/5/2021</a:t>
            </a:fld>
            <a:endParaRPr lang="en-US"/>
          </a:p>
        </p:txBody>
      </p:sp>
      <p:sp>
        <p:nvSpPr>
          <p:cNvPr id="5" name="Slide Number Placeholder 4">
            <a:extLst>
              <a:ext uri="{FF2B5EF4-FFF2-40B4-BE49-F238E27FC236}">
                <a16:creationId xmlns:a16="http://schemas.microsoft.com/office/drawing/2014/main" id="{D0BA0D40-3C28-4F2D-B552-4706B376245A}"/>
              </a:ext>
            </a:extLst>
          </p:cNvPr>
          <p:cNvSpPr>
            <a:spLocks noGrp="1"/>
          </p:cNvSpPr>
          <p:nvPr>
            <p:ph type="sldNum" sz="quarter" idx="12"/>
          </p:nvPr>
        </p:nvSpPr>
        <p:spPr/>
        <p:txBody>
          <a:bodyPr/>
          <a:lstStyle/>
          <a:p>
            <a:fld id="{5C9E701D-DF16-429A-868D-E95F5BE4E7FF}" type="slidenum">
              <a:rPr lang="en-US" altLang="en-US" smtClean="0"/>
              <a:pPr/>
              <a:t>5</a:t>
            </a:fld>
            <a:endParaRPr lang="en-US" altLang="en-US"/>
          </a:p>
        </p:txBody>
      </p:sp>
    </p:spTree>
    <p:extLst>
      <p:ext uri="{BB962C8B-B14F-4D97-AF65-F5344CB8AC3E}">
        <p14:creationId xmlns:p14="http://schemas.microsoft.com/office/powerpoint/2010/main" val="4121567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a:extLst>
              <a:ext uri="{FF2B5EF4-FFF2-40B4-BE49-F238E27FC236}">
                <a16:creationId xmlns:a16="http://schemas.microsoft.com/office/drawing/2014/main" id="{4952FC89-A73A-4F5B-9F22-D9F2FE876591}"/>
              </a:ext>
            </a:extLst>
          </p:cNvPr>
          <p:cNvSpPr>
            <a:spLocks noGrp="1"/>
          </p:cNvSpPr>
          <p:nvPr>
            <p:ph type="title"/>
          </p:nvPr>
        </p:nvSpPr>
        <p:spPr/>
        <p:txBody>
          <a:bodyPr/>
          <a:lstStyle/>
          <a:p>
            <a:pPr eaLnBrk="1" hangingPunct="1"/>
            <a:r>
              <a:rPr lang="en-US" dirty="0">
                <a:solidFill>
                  <a:schemeClr val="tx2"/>
                </a:solidFill>
              </a:rPr>
              <a:t>Target User</a:t>
            </a:r>
            <a:endParaRPr lang="ar-EG" altLang="en-US" dirty="0">
              <a:solidFill>
                <a:schemeClr val="tx2"/>
              </a:solidFill>
            </a:endParaRPr>
          </a:p>
        </p:txBody>
      </p:sp>
      <p:sp>
        <p:nvSpPr>
          <p:cNvPr id="6147" name="Content Placeholder 2">
            <a:extLst>
              <a:ext uri="{FF2B5EF4-FFF2-40B4-BE49-F238E27FC236}">
                <a16:creationId xmlns:a16="http://schemas.microsoft.com/office/drawing/2014/main" id="{8092022F-3B18-43EA-BE2D-676C5D044E21}"/>
              </a:ext>
            </a:extLst>
          </p:cNvPr>
          <p:cNvSpPr>
            <a:spLocks noGrp="1"/>
          </p:cNvSpPr>
          <p:nvPr>
            <p:ph idx="1"/>
          </p:nvPr>
        </p:nvSpPr>
        <p:spPr/>
        <p:txBody>
          <a:bodyPr/>
          <a:lstStyle/>
          <a:p>
            <a:pPr marL="0" indent="0" eaLnBrk="1" hangingPunct="1">
              <a:buNone/>
            </a:pPr>
            <a:r>
              <a:rPr lang="en-US" altLang="en-US" i="1" dirty="0"/>
              <a:t>help individuals tackle the problem of crime in San Francisco by predicting which crime category happened in times and places</a:t>
            </a:r>
            <a:endParaRPr lang="ar-EG" altLang="en-US" i="1" dirty="0"/>
          </a:p>
        </p:txBody>
      </p:sp>
      <p:sp>
        <p:nvSpPr>
          <p:cNvPr id="2" name="Date Placeholder 1">
            <a:extLst>
              <a:ext uri="{FF2B5EF4-FFF2-40B4-BE49-F238E27FC236}">
                <a16:creationId xmlns:a16="http://schemas.microsoft.com/office/drawing/2014/main" id="{EFE4A711-9E5F-451B-A414-C9298B3CE2F7}"/>
              </a:ext>
            </a:extLst>
          </p:cNvPr>
          <p:cNvSpPr>
            <a:spLocks noGrp="1"/>
          </p:cNvSpPr>
          <p:nvPr>
            <p:ph type="dt" sz="half" idx="10"/>
          </p:nvPr>
        </p:nvSpPr>
        <p:spPr/>
        <p:txBody>
          <a:bodyPr/>
          <a:lstStyle/>
          <a:p>
            <a:pPr>
              <a:defRPr/>
            </a:pPr>
            <a:fld id="{034D220F-3A6B-41B6-92D7-A1255FF0D4E2}" type="datetime1">
              <a:rPr lang="en-US" smtClean="0"/>
              <a:t>11/5/2021</a:t>
            </a:fld>
            <a:endParaRPr lang="en-US"/>
          </a:p>
        </p:txBody>
      </p:sp>
      <p:sp>
        <p:nvSpPr>
          <p:cNvPr id="4" name="Slide Number Placeholder 3">
            <a:extLst>
              <a:ext uri="{FF2B5EF4-FFF2-40B4-BE49-F238E27FC236}">
                <a16:creationId xmlns:a16="http://schemas.microsoft.com/office/drawing/2014/main" id="{CEBE164F-38F2-42A3-A3B0-5467D5DA58ED}"/>
              </a:ext>
            </a:extLst>
          </p:cNvPr>
          <p:cNvSpPr>
            <a:spLocks noGrp="1"/>
          </p:cNvSpPr>
          <p:nvPr>
            <p:ph type="sldNum" sz="quarter" idx="12"/>
          </p:nvPr>
        </p:nvSpPr>
        <p:spPr/>
        <p:txBody>
          <a:bodyPr/>
          <a:lstStyle/>
          <a:p>
            <a:fld id="{5C9E701D-DF16-429A-868D-E95F5BE4E7FF}" type="slidenum">
              <a:rPr lang="en-US" altLang="en-US" smtClean="0"/>
              <a:pPr/>
              <a:t>6</a:t>
            </a:fld>
            <a:endParaRPr lang="en-US"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D7C62107-BB9C-4833-854D-4C9518849558}"/>
              </a:ext>
            </a:extLst>
          </p:cNvPr>
          <p:cNvSpPr>
            <a:spLocks noGrp="1"/>
          </p:cNvSpPr>
          <p:nvPr>
            <p:ph type="title"/>
          </p:nvPr>
        </p:nvSpPr>
        <p:spPr/>
        <p:txBody>
          <a:bodyPr/>
          <a:lstStyle/>
          <a:p>
            <a:pPr eaLnBrk="1" hangingPunct="1"/>
            <a:r>
              <a:rPr lang="en-US" altLang="en-US" dirty="0">
                <a:solidFill>
                  <a:schemeClr val="tx2"/>
                </a:solidFill>
              </a:rPr>
              <a:t>Goal</a:t>
            </a:r>
            <a:endParaRPr lang="ar-EG" altLang="en-US" dirty="0">
              <a:solidFill>
                <a:schemeClr val="tx2"/>
              </a:solidFill>
            </a:endParaRPr>
          </a:p>
        </p:txBody>
      </p:sp>
      <p:sp>
        <p:nvSpPr>
          <p:cNvPr id="5123" name="Content Placeholder 2">
            <a:extLst>
              <a:ext uri="{FF2B5EF4-FFF2-40B4-BE49-F238E27FC236}">
                <a16:creationId xmlns:a16="http://schemas.microsoft.com/office/drawing/2014/main" id="{6C6E46AA-5A21-4930-AEC1-7521B4B7D26E}"/>
              </a:ext>
            </a:extLst>
          </p:cNvPr>
          <p:cNvSpPr>
            <a:spLocks noGrp="1"/>
          </p:cNvSpPr>
          <p:nvPr>
            <p:ph idx="1"/>
          </p:nvPr>
        </p:nvSpPr>
        <p:spPr/>
        <p:txBody>
          <a:bodyPr/>
          <a:lstStyle/>
          <a:p>
            <a:pPr marL="0" marR="0">
              <a:lnSpc>
                <a:spcPts val="2400"/>
              </a:lnSpc>
              <a:spcBef>
                <a:spcPts val="1030"/>
              </a:spcBef>
              <a:spcAft>
                <a:spcPts val="0"/>
              </a:spcAft>
            </a:pPr>
            <a:r>
              <a:rPr lang="en-US" sz="2400" spc="-5" dirty="0">
                <a:solidFill>
                  <a:srgbClr val="292929"/>
                </a:solidFill>
                <a:effectLst/>
                <a:ea typeface="Times New Roman" panose="02020603050405020304" pitchFamily="18" charset="0"/>
                <a:cs typeface="Times New Roman" panose="02020603050405020304" pitchFamily="18" charset="0"/>
              </a:rPr>
              <a:t>Our goa</a:t>
            </a:r>
            <a:r>
              <a:rPr lang="en-US" sz="2400" spc="-5" dirty="0">
                <a:solidFill>
                  <a:srgbClr val="292929"/>
                </a:solidFill>
                <a:ea typeface="Times New Roman" panose="02020603050405020304" pitchFamily="18" charset="0"/>
                <a:cs typeface="Times New Roman" panose="02020603050405020304" pitchFamily="18" charset="0"/>
              </a:rPr>
              <a:t>l </a:t>
            </a:r>
            <a:r>
              <a:rPr lang="en-US" sz="2400" spc="-5" dirty="0">
                <a:solidFill>
                  <a:srgbClr val="292929"/>
                </a:solidFill>
                <a:effectLst/>
                <a:ea typeface="Times New Roman" panose="02020603050405020304" pitchFamily="18" charset="0"/>
                <a:cs typeface="Times New Roman" panose="02020603050405020304" pitchFamily="18" charset="0"/>
              </a:rPr>
              <a:t>is to develop a model that correctly identifies the Category of each crime in the test dataset. This type of problem is considered a multiclass classification problem. In this instance, a total of 39 classes of crime category are represented in the training data.</a:t>
            </a:r>
            <a:endParaRPr lang="en-US" sz="2400" dirty="0">
              <a:effectLst/>
              <a:ea typeface="Calibri" panose="020F0502020204030204" pitchFamily="34" charset="0"/>
              <a:cs typeface="Arial" panose="020B0604020202020204" pitchFamily="34" charset="0"/>
            </a:endParaRPr>
          </a:p>
          <a:p>
            <a:pPr marL="0" marR="0">
              <a:lnSpc>
                <a:spcPts val="2400"/>
              </a:lnSpc>
              <a:spcBef>
                <a:spcPts val="2400"/>
              </a:spcBef>
              <a:spcAft>
                <a:spcPts val="0"/>
              </a:spcAft>
            </a:pPr>
            <a:r>
              <a:rPr lang="en-US" sz="2400" spc="-5" dirty="0">
                <a:solidFill>
                  <a:srgbClr val="292929"/>
                </a:solidFill>
                <a:effectLst/>
                <a:ea typeface="Times New Roman" panose="02020603050405020304" pitchFamily="18" charset="0"/>
                <a:cs typeface="Times New Roman" panose="02020603050405020304" pitchFamily="18" charset="0"/>
              </a:rPr>
              <a:t>Our model should assign a predicted probability to each of the 39 possible classes of crime category for each test observation, rather than simply predicting a single class. Selecting a single class is the equivalent of assigning a probability of 1 to that class and a probability of 0 to all other classes. If this approach is taken and the selected class is incorrect, the evaluation metric will assign the maximum penalty per observation. Using class probabilities as opposed to selecting a single class decreases the penalty we receive from the evaluation metric in the event that our prediction is incorrect.</a:t>
            </a:r>
            <a:endParaRPr lang="en-US" sz="2400" dirty="0">
              <a:effectLst/>
              <a:ea typeface="Calibri" panose="020F0502020204030204" pitchFamily="34" charset="0"/>
              <a:cs typeface="Arial" panose="020B0604020202020204" pitchFamily="34" charset="0"/>
            </a:endParaRPr>
          </a:p>
          <a:p>
            <a:pPr eaLnBrk="1" hangingPunct="1"/>
            <a:endParaRPr lang="ar-EG" altLang="en-US" i="1" u="sng" dirty="0"/>
          </a:p>
        </p:txBody>
      </p:sp>
      <p:sp>
        <p:nvSpPr>
          <p:cNvPr id="2" name="Date Placeholder 1">
            <a:extLst>
              <a:ext uri="{FF2B5EF4-FFF2-40B4-BE49-F238E27FC236}">
                <a16:creationId xmlns:a16="http://schemas.microsoft.com/office/drawing/2014/main" id="{DDCB00BC-5246-459C-9743-51739AA47E1D}"/>
              </a:ext>
            </a:extLst>
          </p:cNvPr>
          <p:cNvSpPr>
            <a:spLocks noGrp="1"/>
          </p:cNvSpPr>
          <p:nvPr>
            <p:ph type="dt" sz="half" idx="10"/>
          </p:nvPr>
        </p:nvSpPr>
        <p:spPr/>
        <p:txBody>
          <a:bodyPr/>
          <a:lstStyle/>
          <a:p>
            <a:pPr>
              <a:defRPr/>
            </a:pPr>
            <a:fld id="{5C68FAAE-79E3-4790-823E-6AA34C941EF3}" type="datetime1">
              <a:rPr lang="en-US" smtClean="0"/>
              <a:t>11/5/2021</a:t>
            </a:fld>
            <a:endParaRPr lang="en-US"/>
          </a:p>
        </p:txBody>
      </p:sp>
      <p:sp>
        <p:nvSpPr>
          <p:cNvPr id="3" name="Footer Placeholder 2">
            <a:extLst>
              <a:ext uri="{FF2B5EF4-FFF2-40B4-BE49-F238E27FC236}">
                <a16:creationId xmlns:a16="http://schemas.microsoft.com/office/drawing/2014/main" id="{CC49FF65-EC71-4E55-840D-9C8B197AC7B1}"/>
              </a:ext>
            </a:extLst>
          </p:cNvPr>
          <p:cNvSpPr>
            <a:spLocks noGrp="1"/>
          </p:cNvSpPr>
          <p:nvPr>
            <p:ph type="ftr" sz="quarter" idx="11"/>
          </p:nvPr>
        </p:nvSpPr>
        <p:spPr/>
        <p:txBody>
          <a:bodyPr/>
          <a:lstStyle/>
          <a:p>
            <a:pPr>
              <a:defRPr/>
            </a:pPr>
            <a:r>
              <a:rPr lang="en-US">
                <a:solidFill>
                  <a:srgbClr val="171717"/>
                </a:solidFill>
                <a:latin typeface="cairoregular"/>
              </a:rPr>
              <a:t>ibTIECar Marathon @CREATIVA 2021 Semi Final</a:t>
            </a:r>
            <a:endParaRPr lang="en-US" dirty="0"/>
          </a:p>
        </p:txBody>
      </p:sp>
      <p:sp>
        <p:nvSpPr>
          <p:cNvPr id="4" name="Slide Number Placeholder 3">
            <a:extLst>
              <a:ext uri="{FF2B5EF4-FFF2-40B4-BE49-F238E27FC236}">
                <a16:creationId xmlns:a16="http://schemas.microsoft.com/office/drawing/2014/main" id="{8FB41208-A5B4-43DA-9EE8-C2FA300282CA}"/>
              </a:ext>
            </a:extLst>
          </p:cNvPr>
          <p:cNvSpPr>
            <a:spLocks noGrp="1"/>
          </p:cNvSpPr>
          <p:nvPr>
            <p:ph type="sldNum" sz="quarter" idx="12"/>
          </p:nvPr>
        </p:nvSpPr>
        <p:spPr/>
        <p:txBody>
          <a:bodyPr/>
          <a:lstStyle/>
          <a:p>
            <a:fld id="{5C9E701D-DF16-429A-868D-E95F5BE4E7FF}" type="slidenum">
              <a:rPr lang="en-US" altLang="en-US" smtClean="0"/>
              <a:pPr/>
              <a:t>7</a:t>
            </a:fld>
            <a:endParaRPr lang="en-US"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9" name="Content Placeholder 2">
            <a:extLst>
              <a:ext uri="{FF2B5EF4-FFF2-40B4-BE49-F238E27FC236}">
                <a16:creationId xmlns:a16="http://schemas.microsoft.com/office/drawing/2014/main" id="{5710E1F7-1CB9-4649-8400-FAB6906EC705}"/>
              </a:ext>
            </a:extLst>
          </p:cNvPr>
          <p:cNvSpPr>
            <a:spLocks noGrp="1"/>
          </p:cNvSpPr>
          <p:nvPr>
            <p:ph idx="1"/>
          </p:nvPr>
        </p:nvSpPr>
        <p:spPr>
          <a:xfrm>
            <a:off x="720991" y="1941362"/>
            <a:ext cx="4664031" cy="2419097"/>
          </a:xfrm>
        </p:spPr>
        <p:txBody>
          <a:bodyPr anchor="t">
            <a:normAutofit fontScale="92500" lnSpcReduction="10000"/>
          </a:bodyPr>
          <a:lstStyle/>
          <a:p>
            <a:r>
              <a:rPr lang="en-US" altLang="en-US" sz="1800" i="1" dirty="0"/>
              <a:t>URL : </a:t>
            </a:r>
            <a:r>
              <a:rPr lang="en-US" altLang="en-US" sz="1800" i="1" dirty="0">
                <a:hlinkClick r:id="rId2"/>
              </a:rPr>
              <a:t>https://colab.research.google.com/drive/19OsXg6MpugAyvSTC4_K_o1haASKZuArs?usp=sharing</a:t>
            </a:r>
            <a:endParaRPr lang="en-US" altLang="en-US" sz="1800" i="1" dirty="0"/>
          </a:p>
          <a:p>
            <a:r>
              <a:rPr lang="en-US" altLang="en-US" sz="1800" i="1" dirty="0"/>
              <a:t>Models:</a:t>
            </a:r>
          </a:p>
          <a:p>
            <a:pPr marL="342900" indent="-342900">
              <a:buFont typeface="+mj-lt"/>
              <a:buAutoNum type="arabicPeriod"/>
            </a:pPr>
            <a:r>
              <a:rPr lang="en-US" sz="1800" b="0" i="0" dirty="0">
                <a:effectLst/>
              </a:rPr>
              <a:t>DecisionTreeClassifier</a:t>
            </a:r>
          </a:p>
          <a:p>
            <a:pPr marL="342900" indent="-342900">
              <a:buFont typeface="+mj-lt"/>
              <a:buAutoNum type="arabicPeriod"/>
            </a:pPr>
            <a:r>
              <a:rPr lang="en-US" sz="1800" b="0" i="0" dirty="0">
                <a:effectLst/>
              </a:rPr>
              <a:t>RandomForestClassifier</a:t>
            </a:r>
          </a:p>
          <a:p>
            <a:pPr marL="342900" indent="-342900">
              <a:buFont typeface="+mj-lt"/>
              <a:buAutoNum type="arabicPeriod"/>
            </a:pPr>
            <a:r>
              <a:rPr lang="en-US" sz="1800" b="0" i="0" dirty="0">
                <a:effectLst/>
              </a:rPr>
              <a:t>KNeighborsClassifier</a:t>
            </a:r>
          </a:p>
          <a:p>
            <a:pPr marL="342900" indent="-342900">
              <a:buFont typeface="+mj-lt"/>
              <a:buAutoNum type="arabicPeriod"/>
            </a:pPr>
            <a:r>
              <a:rPr lang="en-US" sz="1800" b="0" dirty="0">
                <a:effectLst/>
              </a:rPr>
              <a:t>AdaBoostClassifier</a:t>
            </a:r>
          </a:p>
          <a:p>
            <a:endParaRPr lang="en-US" altLang="en-US" sz="1800" i="1" dirty="0"/>
          </a:p>
        </p:txBody>
      </p:sp>
      <p:sp>
        <p:nvSpPr>
          <p:cNvPr id="25" name="Freeform: Shape 24">
            <a:extLst>
              <a:ext uri="{FF2B5EF4-FFF2-40B4-BE49-F238E27FC236}">
                <a16:creationId xmlns:a16="http://schemas.microsoft.com/office/drawing/2014/main" id="{3A45B268-BBDB-4EC6-A664-CED7BF60D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14207" y="361702"/>
            <a:ext cx="1691640" cy="1691640"/>
          </a:xfrm>
          <a:custGeom>
            <a:avLst/>
            <a:gdLst>
              <a:gd name="connsiteX0" fmla="*/ 845820 w 1691640"/>
              <a:gd name="connsiteY0" fmla="*/ 0 h 1691640"/>
              <a:gd name="connsiteX1" fmla="*/ 1691640 w 1691640"/>
              <a:gd name="connsiteY1" fmla="*/ 845820 h 1691640"/>
              <a:gd name="connsiteX2" fmla="*/ 845820 w 1691640"/>
              <a:gd name="connsiteY2" fmla="*/ 1691640 h 1691640"/>
              <a:gd name="connsiteX3" fmla="*/ 0 w 1691640"/>
              <a:gd name="connsiteY3" fmla="*/ 845820 h 1691640"/>
              <a:gd name="connsiteX4" fmla="*/ 845820 w 1691640"/>
              <a:gd name="connsiteY4" fmla="*/ 0 h 1691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1640" h="1691640">
                <a:moveTo>
                  <a:pt x="845820" y="0"/>
                </a:moveTo>
                <a:cubicBezTo>
                  <a:pt x="1312954" y="0"/>
                  <a:pt x="1691640" y="378686"/>
                  <a:pt x="1691640" y="845820"/>
                </a:cubicBezTo>
                <a:cubicBezTo>
                  <a:pt x="1691640" y="1312954"/>
                  <a:pt x="1312954" y="1691640"/>
                  <a:pt x="845820" y="1691640"/>
                </a:cubicBezTo>
                <a:cubicBezTo>
                  <a:pt x="378687" y="1691640"/>
                  <a:pt x="0" y="1312954"/>
                  <a:pt x="0" y="845820"/>
                </a:cubicBezTo>
                <a:cubicBezTo>
                  <a:pt x="0" y="378686"/>
                  <a:pt x="378687" y="0"/>
                  <a:pt x="84582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Oval 26">
            <a:extLst>
              <a:ext uri="{FF2B5EF4-FFF2-40B4-BE49-F238E27FC236}">
                <a16:creationId xmlns:a16="http://schemas.microsoft.com/office/drawing/2014/main" id="{07977D39-626F-40D7-B00F-16E02602D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9615" y="197110"/>
            <a:ext cx="2020824" cy="202082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Text&#10;&#10;Description automatically generated">
            <a:extLst>
              <a:ext uri="{FF2B5EF4-FFF2-40B4-BE49-F238E27FC236}">
                <a16:creationId xmlns:a16="http://schemas.microsoft.com/office/drawing/2014/main" id="{171F39A6-2C85-47B6-987A-7B084D0079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7138" y="533400"/>
            <a:ext cx="2529470" cy="1407961"/>
          </a:xfrm>
          <a:prstGeom prst="rect">
            <a:avLst/>
          </a:prstGeom>
        </p:spPr>
      </p:pic>
      <p:sp>
        <p:nvSpPr>
          <p:cNvPr id="29" name="Freeform: Shape 28">
            <a:extLst>
              <a:ext uri="{FF2B5EF4-FFF2-40B4-BE49-F238E27FC236}">
                <a16:creationId xmlns:a16="http://schemas.microsoft.com/office/drawing/2014/main" id="{B78B55DD-3C55-4B94-9031-4F3723BD4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8624" y="2"/>
            <a:ext cx="3913376" cy="3281569"/>
          </a:xfrm>
          <a:custGeom>
            <a:avLst/>
            <a:gdLst>
              <a:gd name="connsiteX0" fmla="*/ 267865 w 3913376"/>
              <a:gd name="connsiteY0" fmla="*/ 0 h 3281569"/>
              <a:gd name="connsiteX1" fmla="*/ 3913376 w 3913376"/>
              <a:gd name="connsiteY1" fmla="*/ 0 h 3281569"/>
              <a:gd name="connsiteX2" fmla="*/ 3913376 w 3913376"/>
              <a:gd name="connsiteY2" fmla="*/ 2499938 h 3281569"/>
              <a:gd name="connsiteX3" fmla="*/ 3794714 w 3913376"/>
              <a:gd name="connsiteY3" fmla="*/ 2630499 h 3281569"/>
              <a:gd name="connsiteX4" fmla="*/ 2222892 w 3913376"/>
              <a:gd name="connsiteY4" fmla="*/ 3281569 h 3281569"/>
              <a:gd name="connsiteX5" fmla="*/ 0 w 3913376"/>
              <a:gd name="connsiteY5" fmla="*/ 1058677 h 3281569"/>
              <a:gd name="connsiteX6" fmla="*/ 174686 w 3913376"/>
              <a:gd name="connsiteY6" fmla="*/ 193427 h 3281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3376" h="3281569">
                <a:moveTo>
                  <a:pt x="267865" y="0"/>
                </a:moveTo>
                <a:lnTo>
                  <a:pt x="3913376" y="0"/>
                </a:lnTo>
                <a:lnTo>
                  <a:pt x="3913376" y="2499938"/>
                </a:lnTo>
                <a:lnTo>
                  <a:pt x="3794714" y="2630499"/>
                </a:lnTo>
                <a:cubicBezTo>
                  <a:pt x="3392450" y="3032763"/>
                  <a:pt x="2836727" y="3281569"/>
                  <a:pt x="2222892" y="3281569"/>
                </a:cubicBezTo>
                <a:cubicBezTo>
                  <a:pt x="995223" y="3281569"/>
                  <a:pt x="0" y="2286346"/>
                  <a:pt x="0" y="1058677"/>
                </a:cubicBezTo>
                <a:cubicBezTo>
                  <a:pt x="0" y="751760"/>
                  <a:pt x="62202" y="459370"/>
                  <a:pt x="174686" y="193427"/>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B905CDE4-B751-4B3E-B625-6E59F8903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4932" y="1"/>
            <a:ext cx="4077068" cy="3445261"/>
          </a:xfrm>
          <a:custGeom>
            <a:avLst/>
            <a:gdLst>
              <a:gd name="connsiteX0" fmla="*/ 250035 w 4077068"/>
              <a:gd name="connsiteY0" fmla="*/ 0 h 3445261"/>
              <a:gd name="connsiteX1" fmla="*/ 4077068 w 4077068"/>
              <a:gd name="connsiteY1" fmla="*/ 0 h 3445261"/>
              <a:gd name="connsiteX2" fmla="*/ 4077068 w 4077068"/>
              <a:gd name="connsiteY2" fmla="*/ 2743040 h 3445261"/>
              <a:gd name="connsiteX3" fmla="*/ 4074154 w 4077068"/>
              <a:gd name="connsiteY3" fmla="*/ 2746247 h 3445261"/>
              <a:gd name="connsiteX4" fmla="*/ 2386584 w 4077068"/>
              <a:gd name="connsiteY4" fmla="*/ 3445261 h 3445261"/>
              <a:gd name="connsiteX5" fmla="*/ 0 w 4077068"/>
              <a:gd name="connsiteY5" fmla="*/ 1058677 h 3445261"/>
              <a:gd name="connsiteX6" fmla="*/ 187550 w 4077068"/>
              <a:gd name="connsiteY6" fmla="*/ 129711 h 344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7068" h="3445261">
                <a:moveTo>
                  <a:pt x="250035" y="0"/>
                </a:moveTo>
                <a:lnTo>
                  <a:pt x="4077068" y="0"/>
                </a:lnTo>
                <a:lnTo>
                  <a:pt x="4077068" y="2743040"/>
                </a:lnTo>
                <a:lnTo>
                  <a:pt x="4074154" y="2746247"/>
                </a:lnTo>
                <a:cubicBezTo>
                  <a:pt x="3642267" y="3178134"/>
                  <a:pt x="3045621" y="3445261"/>
                  <a:pt x="2386584" y="3445261"/>
                </a:cubicBezTo>
                <a:cubicBezTo>
                  <a:pt x="1068510" y="3445261"/>
                  <a:pt x="0" y="2376751"/>
                  <a:pt x="0" y="1058677"/>
                </a:cubicBezTo>
                <a:cubicBezTo>
                  <a:pt x="0" y="729159"/>
                  <a:pt x="66782" y="415238"/>
                  <a:pt x="187550" y="129711"/>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Text, letter&#10;&#10;Description automatically generated">
            <a:extLst>
              <a:ext uri="{FF2B5EF4-FFF2-40B4-BE49-F238E27FC236}">
                <a16:creationId xmlns:a16="http://schemas.microsoft.com/office/drawing/2014/main" id="{99A63BCC-48A9-4F97-87C3-B83B33B7E5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20919" y="292608"/>
            <a:ext cx="3123059" cy="1976263"/>
          </a:xfrm>
          <a:prstGeom prst="rect">
            <a:avLst/>
          </a:prstGeom>
        </p:spPr>
      </p:pic>
      <p:sp>
        <p:nvSpPr>
          <p:cNvPr id="33" name="Freeform: Shape 32">
            <a:extLst>
              <a:ext uri="{FF2B5EF4-FFF2-40B4-BE49-F238E27FC236}">
                <a16:creationId xmlns:a16="http://schemas.microsoft.com/office/drawing/2014/main" id="{42D9BB05-ED63-4148-87AB-82720ACC33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18614" y="4769536"/>
            <a:ext cx="3950208" cy="2088462"/>
          </a:xfrm>
          <a:custGeom>
            <a:avLst/>
            <a:gdLst>
              <a:gd name="connsiteX0" fmla="*/ 1975104 w 3950208"/>
              <a:gd name="connsiteY0" fmla="*/ 0 h 2088462"/>
              <a:gd name="connsiteX1" fmla="*/ 3950208 w 3950208"/>
              <a:gd name="connsiteY1" fmla="*/ 1975104 h 2088462"/>
              <a:gd name="connsiteX2" fmla="*/ 3944484 w 3950208"/>
              <a:gd name="connsiteY2" fmla="*/ 2088462 h 2088462"/>
              <a:gd name="connsiteX3" fmla="*/ 5724 w 3950208"/>
              <a:gd name="connsiteY3" fmla="*/ 2088462 h 2088462"/>
              <a:gd name="connsiteX4" fmla="*/ 0 w 3950208"/>
              <a:gd name="connsiteY4" fmla="*/ 1975104 h 2088462"/>
              <a:gd name="connsiteX5" fmla="*/ 1975104 w 3950208"/>
              <a:gd name="connsiteY5" fmla="*/ 0 h 2088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0208" h="2088462">
                <a:moveTo>
                  <a:pt x="1975104" y="0"/>
                </a:moveTo>
                <a:cubicBezTo>
                  <a:pt x="3065924" y="0"/>
                  <a:pt x="3950208" y="884284"/>
                  <a:pt x="3950208" y="1975104"/>
                </a:cubicBezTo>
                <a:lnTo>
                  <a:pt x="3944484" y="2088462"/>
                </a:lnTo>
                <a:lnTo>
                  <a:pt x="5724" y="2088462"/>
                </a:lnTo>
                <a:lnTo>
                  <a:pt x="0" y="1975104"/>
                </a:lnTo>
                <a:cubicBezTo>
                  <a:pt x="0" y="884284"/>
                  <a:pt x="884284" y="0"/>
                  <a:pt x="1975104"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CDC29AC1-2821-4FCC-B597-88DAF39C36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3162" y="4604085"/>
            <a:ext cx="4281112" cy="2253913"/>
          </a:xfrm>
          <a:custGeom>
            <a:avLst/>
            <a:gdLst>
              <a:gd name="connsiteX0" fmla="*/ 2140556 w 4281112"/>
              <a:gd name="connsiteY0" fmla="*/ 0 h 2253913"/>
              <a:gd name="connsiteX1" fmla="*/ 4281112 w 4281112"/>
              <a:gd name="connsiteY1" fmla="*/ 2140556 h 2253913"/>
              <a:gd name="connsiteX2" fmla="*/ 4275388 w 4281112"/>
              <a:gd name="connsiteY2" fmla="*/ 2253913 h 2253913"/>
              <a:gd name="connsiteX3" fmla="*/ 5724 w 4281112"/>
              <a:gd name="connsiteY3" fmla="*/ 2253913 h 2253913"/>
              <a:gd name="connsiteX4" fmla="*/ 0 w 4281112"/>
              <a:gd name="connsiteY4" fmla="*/ 2140556 h 2253913"/>
              <a:gd name="connsiteX5" fmla="*/ 2140556 w 4281112"/>
              <a:gd name="connsiteY5" fmla="*/ 0 h 225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112" h="2253913">
                <a:moveTo>
                  <a:pt x="2140556" y="0"/>
                </a:moveTo>
                <a:cubicBezTo>
                  <a:pt x="3322752" y="0"/>
                  <a:pt x="4281112" y="958360"/>
                  <a:pt x="4281112" y="2140556"/>
                </a:cubicBezTo>
                <a:lnTo>
                  <a:pt x="4275388" y="2253913"/>
                </a:lnTo>
                <a:lnTo>
                  <a:pt x="5724" y="2253913"/>
                </a:lnTo>
                <a:lnTo>
                  <a:pt x="0" y="2140556"/>
                </a:lnTo>
                <a:cubicBezTo>
                  <a:pt x="0" y="958360"/>
                  <a:pt x="958360" y="0"/>
                  <a:pt x="214055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Freeform: Shape 36">
            <a:extLst>
              <a:ext uri="{FF2B5EF4-FFF2-40B4-BE49-F238E27FC236}">
                <a16:creationId xmlns:a16="http://schemas.microsoft.com/office/drawing/2014/main" id="{5B00B48C-8AA7-4128-AD60-76349F0CEC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6020" y="2715337"/>
            <a:ext cx="2743200" cy="2743200"/>
          </a:xfrm>
          <a:custGeom>
            <a:avLst/>
            <a:gdLst>
              <a:gd name="connsiteX0" fmla="*/ 1371600 w 2743200"/>
              <a:gd name="connsiteY0" fmla="*/ 0 h 2743200"/>
              <a:gd name="connsiteX1" fmla="*/ 2743200 w 2743200"/>
              <a:gd name="connsiteY1" fmla="*/ 1371600 h 2743200"/>
              <a:gd name="connsiteX2" fmla="*/ 1371600 w 2743200"/>
              <a:gd name="connsiteY2" fmla="*/ 2743200 h 2743200"/>
              <a:gd name="connsiteX3" fmla="*/ 0 w 2743200"/>
              <a:gd name="connsiteY3" fmla="*/ 1371600 h 2743200"/>
              <a:gd name="connsiteX4" fmla="*/ 1371600 w 2743200"/>
              <a:gd name="connsiteY4" fmla="*/ 0 h 2743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2743200">
                <a:moveTo>
                  <a:pt x="1371600" y="0"/>
                </a:moveTo>
                <a:cubicBezTo>
                  <a:pt x="2129114" y="0"/>
                  <a:pt x="2743200" y="614087"/>
                  <a:pt x="2743200" y="1371600"/>
                </a:cubicBezTo>
                <a:cubicBezTo>
                  <a:pt x="2743200" y="2129114"/>
                  <a:pt x="2129114" y="2743200"/>
                  <a:pt x="1371600" y="2743200"/>
                </a:cubicBezTo>
                <a:cubicBezTo>
                  <a:pt x="614087" y="2743200"/>
                  <a:pt x="0" y="2129114"/>
                  <a:pt x="0" y="1371600"/>
                </a:cubicBezTo>
                <a:cubicBezTo>
                  <a:pt x="0" y="614087"/>
                  <a:pt x="614087" y="0"/>
                  <a:pt x="137160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 name="Oval 38">
            <a:extLst>
              <a:ext uri="{FF2B5EF4-FFF2-40B4-BE49-F238E27FC236}">
                <a16:creationId xmlns:a16="http://schemas.microsoft.com/office/drawing/2014/main" id="{08108C16-F4C0-44AA-999D-17BD39219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1428" y="2550745"/>
            <a:ext cx="3072384" cy="30723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descr="Text, letter&#10;&#10;Description automatically generated">
            <a:extLst>
              <a:ext uri="{FF2B5EF4-FFF2-40B4-BE49-F238E27FC236}">
                <a16:creationId xmlns:a16="http://schemas.microsoft.com/office/drawing/2014/main" id="{7F56BA5C-999C-49DC-8F87-0D976EC5FB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88832" y="3281571"/>
            <a:ext cx="2469368" cy="1487106"/>
          </a:xfrm>
          <a:prstGeom prst="rect">
            <a:avLst/>
          </a:prstGeom>
        </p:spPr>
      </p:pic>
      <p:sp>
        <p:nvSpPr>
          <p:cNvPr id="4" name="Slide Number Placeholder 3">
            <a:extLst>
              <a:ext uri="{FF2B5EF4-FFF2-40B4-BE49-F238E27FC236}">
                <a16:creationId xmlns:a16="http://schemas.microsoft.com/office/drawing/2014/main" id="{CFF15A87-AB09-4486-A883-EDD58A7EF9B7}"/>
              </a:ext>
            </a:extLst>
          </p:cNvPr>
          <p:cNvSpPr>
            <a:spLocks noGrp="1"/>
          </p:cNvSpPr>
          <p:nvPr>
            <p:ph type="sldNum" sz="quarter" idx="12"/>
          </p:nvPr>
        </p:nvSpPr>
        <p:spPr>
          <a:xfrm>
            <a:off x="804484" y="6108192"/>
            <a:ext cx="548640" cy="548640"/>
          </a:xfrm>
          <a:prstGeom prst="ellipse">
            <a:avLst/>
          </a:prstGeom>
          <a:solidFill>
            <a:srgbClr val="7F7F7F"/>
          </a:solidFill>
        </p:spPr>
        <p:txBody>
          <a:bodyPr anchor="ctr">
            <a:normAutofit/>
          </a:bodyPr>
          <a:lstStyle/>
          <a:p>
            <a:pPr algn="ctr">
              <a:spcAft>
                <a:spcPts val="600"/>
              </a:spcAft>
            </a:pPr>
            <a:fld id="{5C9E701D-DF16-429A-868D-E95F5BE4E7FF}" type="slidenum">
              <a:rPr lang="en-US" altLang="en-US" sz="1500">
                <a:solidFill>
                  <a:srgbClr val="FFFFFF"/>
                </a:solidFill>
              </a:rPr>
              <a:pPr algn="ctr">
                <a:spcAft>
                  <a:spcPts val="600"/>
                </a:spcAft>
              </a:pPr>
              <a:t>8</a:t>
            </a:fld>
            <a:endParaRPr lang="en-US" altLang="en-US" sz="1500">
              <a:solidFill>
                <a:srgbClr val="FFFFFF"/>
              </a:solidFill>
            </a:endParaRPr>
          </a:p>
        </p:txBody>
      </p:sp>
      <p:pic>
        <p:nvPicPr>
          <p:cNvPr id="8" name="Picture 7">
            <a:extLst>
              <a:ext uri="{FF2B5EF4-FFF2-40B4-BE49-F238E27FC236}">
                <a16:creationId xmlns:a16="http://schemas.microsoft.com/office/drawing/2014/main" id="{118A030A-67E3-4CE4-B481-DE6FAFB411AB}"/>
              </a:ext>
            </a:extLst>
          </p:cNvPr>
          <p:cNvPicPr>
            <a:picLocks noChangeAspect="1"/>
          </p:cNvPicPr>
          <p:nvPr/>
        </p:nvPicPr>
        <p:blipFill>
          <a:blip r:embed="rId6"/>
          <a:stretch>
            <a:fillRect/>
          </a:stretch>
        </p:blipFill>
        <p:spPr>
          <a:xfrm>
            <a:off x="2640841" y="5848748"/>
            <a:ext cx="2210937" cy="316082"/>
          </a:xfrm>
          <a:prstGeom prst="rect">
            <a:avLst/>
          </a:prstGeom>
        </p:spPr>
      </p:pic>
      <p:sp>
        <p:nvSpPr>
          <p:cNvPr id="20" name="Footer Placeholder 2">
            <a:extLst>
              <a:ext uri="{FF2B5EF4-FFF2-40B4-BE49-F238E27FC236}">
                <a16:creationId xmlns:a16="http://schemas.microsoft.com/office/drawing/2014/main" id="{C3803AC6-7B17-4250-8E8C-27E57826FC35}"/>
              </a:ext>
            </a:extLst>
          </p:cNvPr>
          <p:cNvSpPr>
            <a:spLocks noGrp="1"/>
          </p:cNvSpPr>
          <p:nvPr>
            <p:ph type="ftr" sz="quarter" idx="11"/>
          </p:nvPr>
        </p:nvSpPr>
        <p:spPr>
          <a:xfrm>
            <a:off x="6095320" y="6199632"/>
            <a:ext cx="2625599" cy="365760"/>
          </a:xfrm>
        </p:spPr>
        <p:txBody>
          <a:bodyPr>
            <a:normAutofit/>
          </a:bodyPr>
          <a:lstStyle/>
          <a:p>
            <a:pPr algn="l">
              <a:lnSpc>
                <a:spcPct val="90000"/>
              </a:lnSpc>
              <a:spcAft>
                <a:spcPts val="600"/>
              </a:spcAft>
              <a:defRPr/>
            </a:pPr>
            <a:r>
              <a:rPr lang="en-US" sz="1000">
                <a:solidFill>
                  <a:schemeClr val="tx1">
                    <a:alpha val="80000"/>
                  </a:schemeClr>
                </a:solidFill>
                <a:latin typeface="cairoregular"/>
              </a:rPr>
              <a:t>ibTIECar Marathon @CREATIVA 2021 Semi Final</a:t>
            </a:r>
            <a:endParaRPr lang="en-US" sz="1000">
              <a:solidFill>
                <a:schemeClr val="tx1">
                  <a:alpha val="80000"/>
                </a:schemeClr>
              </a:solidFill>
            </a:endParaRPr>
          </a:p>
        </p:txBody>
      </p:sp>
      <p:sp>
        <p:nvSpPr>
          <p:cNvPr id="41" name="Freeform: Shape 40">
            <a:extLst>
              <a:ext uri="{FF2B5EF4-FFF2-40B4-BE49-F238E27FC236}">
                <a16:creationId xmlns:a16="http://schemas.microsoft.com/office/drawing/2014/main" id="{0760511E-86BF-4340-9949-CECB774FAC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09416" y="4131546"/>
            <a:ext cx="3178912" cy="2726454"/>
          </a:xfrm>
          <a:custGeom>
            <a:avLst/>
            <a:gdLst>
              <a:gd name="connsiteX0" fmla="*/ 1837818 w 3178912"/>
              <a:gd name="connsiteY0" fmla="*/ 0 h 2726454"/>
              <a:gd name="connsiteX1" fmla="*/ 3137352 w 3178912"/>
              <a:gd name="connsiteY1" fmla="*/ 538285 h 2726454"/>
              <a:gd name="connsiteX2" fmla="*/ 3178912 w 3178912"/>
              <a:gd name="connsiteY2" fmla="*/ 584013 h 2726454"/>
              <a:gd name="connsiteX3" fmla="*/ 3178912 w 3178912"/>
              <a:gd name="connsiteY3" fmla="*/ 2726454 h 2726454"/>
              <a:gd name="connsiteX4" fmla="*/ 229483 w 3178912"/>
              <a:gd name="connsiteY4" fmla="*/ 2726454 h 2726454"/>
              <a:gd name="connsiteX5" fmla="*/ 221815 w 3178912"/>
              <a:gd name="connsiteY5" fmla="*/ 2713832 h 2726454"/>
              <a:gd name="connsiteX6" fmla="*/ 0 w 3178912"/>
              <a:gd name="connsiteY6" fmla="*/ 1837818 h 2726454"/>
              <a:gd name="connsiteX7" fmla="*/ 1837818 w 3178912"/>
              <a:gd name="connsiteY7" fmla="*/ 0 h 272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8912" h="2726454">
                <a:moveTo>
                  <a:pt x="1837818" y="0"/>
                </a:moveTo>
                <a:cubicBezTo>
                  <a:pt x="2345318" y="0"/>
                  <a:pt x="2804772" y="205705"/>
                  <a:pt x="3137352" y="538285"/>
                </a:cubicBezTo>
                <a:lnTo>
                  <a:pt x="3178912" y="584013"/>
                </a:lnTo>
                <a:lnTo>
                  <a:pt x="3178912" y="2726454"/>
                </a:lnTo>
                <a:lnTo>
                  <a:pt x="229483" y="2726454"/>
                </a:lnTo>
                <a:lnTo>
                  <a:pt x="221815" y="2713832"/>
                </a:lnTo>
                <a:cubicBezTo>
                  <a:pt x="80353" y="2453425"/>
                  <a:pt x="0" y="2155005"/>
                  <a:pt x="0" y="1837818"/>
                </a:cubicBezTo>
                <a:cubicBezTo>
                  <a:pt x="0" y="822819"/>
                  <a:pt x="822819" y="0"/>
                  <a:pt x="1837818"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C8F10CB3-3B5E-4C7A-98CF-B87454DD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8370" y="3966828"/>
            <a:ext cx="3339958" cy="2891173"/>
          </a:xfrm>
          <a:custGeom>
            <a:avLst/>
            <a:gdLst>
              <a:gd name="connsiteX0" fmla="*/ 2002536 w 3339958"/>
              <a:gd name="connsiteY0" fmla="*/ 0 h 2891173"/>
              <a:gd name="connsiteX1" fmla="*/ 3276335 w 3339958"/>
              <a:gd name="connsiteY1" fmla="*/ 457282 h 2891173"/>
              <a:gd name="connsiteX2" fmla="*/ 3339958 w 3339958"/>
              <a:gd name="connsiteY2" fmla="*/ 515107 h 2891173"/>
              <a:gd name="connsiteX3" fmla="*/ 3339958 w 3339958"/>
              <a:gd name="connsiteY3" fmla="*/ 2891173 h 2891173"/>
              <a:gd name="connsiteX4" fmla="*/ 209954 w 3339958"/>
              <a:gd name="connsiteY4" fmla="*/ 2891173 h 2891173"/>
              <a:gd name="connsiteX5" fmla="*/ 157369 w 3339958"/>
              <a:gd name="connsiteY5" fmla="*/ 2782014 h 2891173"/>
              <a:gd name="connsiteX6" fmla="*/ 0 w 3339958"/>
              <a:gd name="connsiteY6" fmla="*/ 2002536 h 2891173"/>
              <a:gd name="connsiteX7" fmla="*/ 2002536 w 3339958"/>
              <a:gd name="connsiteY7" fmla="*/ 0 h 2891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958" h="2891173">
                <a:moveTo>
                  <a:pt x="2002536" y="0"/>
                </a:moveTo>
                <a:cubicBezTo>
                  <a:pt x="2486398" y="0"/>
                  <a:pt x="2930179" y="171609"/>
                  <a:pt x="3276335" y="457282"/>
                </a:cubicBezTo>
                <a:lnTo>
                  <a:pt x="3339958" y="515107"/>
                </a:lnTo>
                <a:lnTo>
                  <a:pt x="3339958" y="2891173"/>
                </a:lnTo>
                <a:lnTo>
                  <a:pt x="209954" y="2891173"/>
                </a:lnTo>
                <a:lnTo>
                  <a:pt x="157369" y="2782014"/>
                </a:lnTo>
                <a:cubicBezTo>
                  <a:pt x="56036" y="2542434"/>
                  <a:pt x="0" y="2279029"/>
                  <a:pt x="0" y="2002536"/>
                </a:cubicBezTo>
                <a:cubicBezTo>
                  <a:pt x="0" y="896566"/>
                  <a:pt x="896566" y="0"/>
                  <a:pt x="200253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0" name="Picture 9" descr="Text&#10;&#10;Description automatically generated">
            <a:extLst>
              <a:ext uri="{FF2B5EF4-FFF2-40B4-BE49-F238E27FC236}">
                <a16:creationId xmlns:a16="http://schemas.microsoft.com/office/drawing/2014/main" id="{C1A9C839-2A8C-4415-AC7F-00B74D7F22A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301794" y="4649779"/>
            <a:ext cx="2886534" cy="1689988"/>
          </a:xfrm>
          <a:prstGeom prst="rect">
            <a:avLst/>
          </a:prstGeom>
        </p:spPr>
      </p:pic>
      <p:sp>
        <p:nvSpPr>
          <p:cNvPr id="2" name="Date Placeholder 1">
            <a:extLst>
              <a:ext uri="{FF2B5EF4-FFF2-40B4-BE49-F238E27FC236}">
                <a16:creationId xmlns:a16="http://schemas.microsoft.com/office/drawing/2014/main" id="{BE30986D-3420-4DEF-9B04-D15BD28C696A}"/>
              </a:ext>
            </a:extLst>
          </p:cNvPr>
          <p:cNvSpPr>
            <a:spLocks noGrp="1"/>
          </p:cNvSpPr>
          <p:nvPr>
            <p:ph type="dt" sz="half" idx="10"/>
          </p:nvPr>
        </p:nvSpPr>
        <p:spPr>
          <a:xfrm>
            <a:off x="9449248" y="6199950"/>
            <a:ext cx="2145898" cy="365125"/>
          </a:xfrm>
        </p:spPr>
        <p:txBody>
          <a:bodyPr anchor="ctr">
            <a:normAutofit/>
          </a:bodyPr>
          <a:lstStyle/>
          <a:p>
            <a:pPr algn="r">
              <a:spcAft>
                <a:spcPts val="600"/>
              </a:spcAft>
              <a:defRPr/>
            </a:pPr>
            <a:fld id="{AC2404F5-DE36-431D-B768-7E86ACA94F76}" type="datetime1">
              <a:rPr lang="en-US" sz="1100">
                <a:solidFill>
                  <a:schemeClr val="bg1">
                    <a:lumMod val="75000"/>
                    <a:lumOff val="25000"/>
                  </a:schemeClr>
                </a:solidFill>
              </a:rPr>
              <a:pPr algn="r">
                <a:spcAft>
                  <a:spcPts val="600"/>
                </a:spcAft>
                <a:defRPr/>
              </a:pPr>
              <a:t>11/5/2021</a:t>
            </a:fld>
            <a:endParaRPr lang="en-US" sz="1100">
              <a:solidFill>
                <a:schemeClr val="bg1">
                  <a:lumMod val="75000"/>
                  <a:lumOff val="25000"/>
                </a:schemeClr>
              </a:solidFill>
            </a:endParaRPr>
          </a:p>
        </p:txBody>
      </p:sp>
    </p:spTree>
    <p:extLst>
      <p:ext uri="{BB962C8B-B14F-4D97-AF65-F5344CB8AC3E}">
        <p14:creationId xmlns:p14="http://schemas.microsoft.com/office/powerpoint/2010/main" val="275349736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1909</TotalTime>
  <Words>436</Words>
  <Application>Microsoft Office PowerPoint</Application>
  <PresentationFormat>Widescreen</PresentationFormat>
  <Paragraphs>44</Paragraphs>
  <Slides>8</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cairoregular</vt:lpstr>
      <vt:lpstr>Calibri</vt:lpstr>
      <vt:lpstr>Calibri Light</vt:lpstr>
      <vt:lpstr>Helvetica</vt:lpstr>
      <vt:lpstr>Segoe Condensed</vt:lpstr>
      <vt:lpstr>Office Theme</vt:lpstr>
      <vt:lpstr>San Francisco Crime Classification</vt:lpstr>
      <vt:lpstr>PowerPoint Presentation</vt:lpstr>
      <vt:lpstr>PowerPoint Presentation</vt:lpstr>
      <vt:lpstr>Project Overview</vt:lpstr>
      <vt:lpstr>Problem’s Evidence</vt:lpstr>
      <vt:lpstr>Target User</vt:lpstr>
      <vt:lpstr>Goal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Noha</dc:creator>
  <cp:lastModifiedBy>Mostafa Mohamed Ismail Ahmed</cp:lastModifiedBy>
  <cp:revision>62</cp:revision>
  <dcterms:created xsi:type="dcterms:W3CDTF">2006-08-16T00:00:00Z</dcterms:created>
  <dcterms:modified xsi:type="dcterms:W3CDTF">2021-11-05T15:10:37Z</dcterms:modified>
</cp:coreProperties>
</file>

<file path=docProps/thumbnail.jpeg>
</file>